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69" r:id="rId4"/>
    <p:sldId id="274" r:id="rId5"/>
    <p:sldId id="262" r:id="rId6"/>
    <p:sldId id="264" r:id="rId7"/>
    <p:sldId id="263" r:id="rId8"/>
    <p:sldId id="275" r:id="rId9"/>
    <p:sldId id="276" r:id="rId10"/>
    <p:sldId id="261" r:id="rId11"/>
    <p:sldId id="256" r:id="rId12"/>
    <p:sldId id="258" r:id="rId13"/>
    <p:sldId id="265" r:id="rId14"/>
    <p:sldId id="266" r:id="rId15"/>
    <p:sldId id="278" r:id="rId16"/>
    <p:sldId id="267" r:id="rId17"/>
    <p:sldId id="260" r:id="rId18"/>
    <p:sldId id="273" r:id="rId19"/>
    <p:sldId id="277" r:id="rId20"/>
    <p:sldId id="272" r:id="rId21"/>
    <p:sldId id="271"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25F724C-5FDE-4308-BCB4-D0C8A3D8C441}" type="datetimeFigureOut">
              <a:rPr lang="tr-TR" smtClean="0"/>
              <a:t>28.10.2016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30174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5F724C-5FDE-4308-BCB4-D0C8A3D8C441}" type="datetimeFigureOut">
              <a:rPr lang="tr-TR" smtClean="0"/>
              <a:t>28.10.2016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29559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5F724C-5FDE-4308-BCB4-D0C8A3D8C441}" type="datetimeFigureOut">
              <a:rPr lang="tr-TR" smtClean="0"/>
              <a:t>28.10.2016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7045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5F724C-5FDE-4308-BCB4-D0C8A3D8C441}" type="datetimeFigureOut">
              <a:rPr lang="tr-TR" smtClean="0"/>
              <a:t>28.10.2016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407134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25F724C-5FDE-4308-BCB4-D0C8A3D8C441}" type="datetimeFigureOut">
              <a:rPr lang="tr-TR" smtClean="0"/>
              <a:t>28.10.2016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52555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25F724C-5FDE-4308-BCB4-D0C8A3D8C441}" type="datetimeFigureOut">
              <a:rPr lang="tr-TR" smtClean="0"/>
              <a:t>28.10.2016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293051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25F724C-5FDE-4308-BCB4-D0C8A3D8C441}" type="datetimeFigureOut">
              <a:rPr lang="tr-TR" smtClean="0"/>
              <a:t>28.10.2016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256545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25F724C-5FDE-4308-BCB4-D0C8A3D8C441}" type="datetimeFigureOut">
              <a:rPr lang="tr-TR" smtClean="0"/>
              <a:t>28.10.2016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248510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5F724C-5FDE-4308-BCB4-D0C8A3D8C441}" type="datetimeFigureOut">
              <a:rPr lang="tr-TR" smtClean="0"/>
              <a:t>28.10.2016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68367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5F724C-5FDE-4308-BCB4-D0C8A3D8C441}" type="datetimeFigureOut">
              <a:rPr lang="tr-TR" smtClean="0"/>
              <a:t>28.10.2016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63685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5F724C-5FDE-4308-BCB4-D0C8A3D8C441}" type="datetimeFigureOut">
              <a:rPr lang="tr-TR" smtClean="0"/>
              <a:t>28.10.2016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7E17EA-5ED4-4BD9-9D90-2832E00C2651}" type="slidenum">
              <a:rPr lang="tr-TR" smtClean="0"/>
              <a:t>‹#›</a:t>
            </a:fld>
            <a:endParaRPr lang="tr-TR"/>
          </a:p>
        </p:txBody>
      </p:sp>
    </p:spTree>
    <p:extLst>
      <p:ext uri="{BB962C8B-B14F-4D97-AF65-F5344CB8AC3E}">
        <p14:creationId xmlns:p14="http://schemas.microsoft.com/office/powerpoint/2010/main" val="39525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F724C-5FDE-4308-BCB4-D0C8A3D8C441}" type="datetimeFigureOut">
              <a:rPr lang="tr-TR" smtClean="0"/>
              <a:t>28.10.2016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17EA-5ED4-4BD9-9D90-2832E00C2651}" type="slidenum">
              <a:rPr lang="tr-TR" smtClean="0"/>
              <a:t>‹#›</a:t>
            </a:fld>
            <a:endParaRPr lang="tr-TR"/>
          </a:p>
        </p:txBody>
      </p:sp>
    </p:spTree>
    <p:extLst>
      <p:ext uri="{BB962C8B-B14F-4D97-AF65-F5344CB8AC3E}">
        <p14:creationId xmlns:p14="http://schemas.microsoft.com/office/powerpoint/2010/main" val="406107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540" y="209320"/>
            <a:ext cx="3747113" cy="4996150"/>
          </a:xfrm>
          <a:prstGeom prst="rect">
            <a:avLst/>
          </a:prstGeom>
        </p:spPr>
      </p:pic>
      <p:sp>
        <p:nvSpPr>
          <p:cNvPr id="4" name="Metin kutusu 3"/>
          <p:cNvSpPr txBox="1"/>
          <p:nvPr/>
        </p:nvSpPr>
        <p:spPr>
          <a:xfrm>
            <a:off x="1482226" y="5389852"/>
            <a:ext cx="9452473" cy="1200329"/>
          </a:xfrm>
          <a:prstGeom prst="rect">
            <a:avLst/>
          </a:prstGeom>
          <a:noFill/>
        </p:spPr>
        <p:txBody>
          <a:bodyPr wrap="square" rtlCol="0">
            <a:spAutoFit/>
          </a:bodyPr>
          <a:lstStyle/>
          <a:p>
            <a:pPr algn="ctr"/>
            <a:r>
              <a:rPr lang="tr-TR" dirty="0" smtClean="0"/>
              <a:t>Moda Tasarım Bölümü </a:t>
            </a:r>
            <a:r>
              <a:rPr lang="tr-TR" dirty="0" smtClean="0"/>
              <a:t>iki öğretim görevlisi ile</a:t>
            </a:r>
            <a:endParaRPr lang="tr-TR" dirty="0" smtClean="0"/>
          </a:p>
          <a:p>
            <a:pPr algn="ctr"/>
            <a:r>
              <a:rPr lang="tr-TR" dirty="0" smtClean="0"/>
              <a:t>3-5 Haziran 2016 </a:t>
            </a:r>
            <a:r>
              <a:rPr lang="tr-TR" dirty="0"/>
              <a:t> Buldan Dokuma Kültür ve El Sanatları </a:t>
            </a:r>
            <a:r>
              <a:rPr lang="tr-TR" dirty="0" smtClean="0"/>
              <a:t>Festivalinde </a:t>
            </a:r>
          </a:p>
          <a:p>
            <a:pPr algn="ctr"/>
            <a:r>
              <a:rPr lang="tr-TR" dirty="0" smtClean="0"/>
              <a:t>Buldan Belediye El Sanatları &amp; Kültür Merkezinde </a:t>
            </a:r>
            <a:endParaRPr lang="tr-TR" dirty="0" smtClean="0"/>
          </a:p>
          <a:p>
            <a:pPr algn="ctr"/>
            <a:r>
              <a:rPr lang="tr-TR" dirty="0" smtClean="0"/>
              <a:t>RENKLER MOTİF AÇTI </a:t>
            </a:r>
            <a:r>
              <a:rPr lang="tr-TR" dirty="0" smtClean="0"/>
              <a:t>sergisiyle </a:t>
            </a:r>
            <a:r>
              <a:rPr lang="tr-TR" dirty="0" smtClean="0"/>
              <a:t>yer aldı.</a:t>
            </a:r>
            <a:endParaRPr lang="tr-TR" dirty="0"/>
          </a:p>
        </p:txBody>
      </p:sp>
    </p:spTree>
    <p:extLst>
      <p:ext uri="{BB962C8B-B14F-4D97-AF65-F5344CB8AC3E}">
        <p14:creationId xmlns:p14="http://schemas.microsoft.com/office/powerpoint/2010/main" val="215494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57" y="211384"/>
            <a:ext cx="9584677" cy="5391381"/>
          </a:xfrm>
          <a:prstGeom prst="rect">
            <a:avLst/>
          </a:prstGeom>
        </p:spPr>
      </p:pic>
      <p:sp>
        <p:nvSpPr>
          <p:cNvPr id="2" name="Metin kutusu 1"/>
          <p:cNvSpPr txBox="1"/>
          <p:nvPr/>
        </p:nvSpPr>
        <p:spPr>
          <a:xfrm>
            <a:off x="2928648" y="5840771"/>
            <a:ext cx="6103345" cy="646331"/>
          </a:xfrm>
          <a:prstGeom prst="rect">
            <a:avLst/>
          </a:prstGeom>
          <a:noFill/>
        </p:spPr>
        <p:txBody>
          <a:bodyPr wrap="square" rtlCol="0">
            <a:spAutoFit/>
          </a:bodyPr>
          <a:lstStyle/>
          <a:p>
            <a:pPr algn="ctr"/>
            <a:r>
              <a:rPr lang="tr-TR" dirty="0" smtClean="0"/>
              <a:t>Moda Tasarım </a:t>
            </a:r>
            <a:r>
              <a:rPr lang="tr-TR" dirty="0"/>
              <a:t>öğrencileri 11-15 Ekim 2016 </a:t>
            </a:r>
            <a:r>
              <a:rPr lang="tr-TR" dirty="0" smtClean="0"/>
              <a:t>tarihlerinde  </a:t>
            </a:r>
            <a:endParaRPr lang="tr-TR" dirty="0"/>
          </a:p>
          <a:p>
            <a:pPr algn="ctr"/>
            <a:r>
              <a:rPr lang="tr-TR" dirty="0" smtClean="0"/>
              <a:t>İSTANBUL </a:t>
            </a:r>
            <a:r>
              <a:rPr lang="tr-TR" dirty="0" err="1" smtClean="0"/>
              <a:t>Mersedes</a:t>
            </a:r>
            <a:r>
              <a:rPr lang="tr-TR" dirty="0" smtClean="0"/>
              <a:t> Benz-</a:t>
            </a:r>
            <a:r>
              <a:rPr lang="tr-TR" dirty="0" err="1" smtClean="0"/>
              <a:t>Fashion</a:t>
            </a:r>
            <a:r>
              <a:rPr lang="tr-TR" dirty="0" smtClean="0"/>
              <a:t> </a:t>
            </a:r>
            <a:r>
              <a:rPr lang="tr-TR" dirty="0" err="1" smtClean="0"/>
              <a:t>Week’teydi</a:t>
            </a:r>
            <a:r>
              <a:rPr lang="tr-TR" dirty="0" smtClean="0"/>
              <a:t>.</a:t>
            </a:r>
          </a:p>
        </p:txBody>
      </p:sp>
    </p:spTree>
    <p:extLst>
      <p:ext uri="{BB962C8B-B14F-4D97-AF65-F5344CB8AC3E}">
        <p14:creationId xmlns:p14="http://schemas.microsoft.com/office/powerpoint/2010/main" val="325953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3210" y="5618602"/>
            <a:ext cx="9092012" cy="1366093"/>
          </a:xfrm>
        </p:spPr>
        <p:txBody>
          <a:bodyPr>
            <a:normAutofit fontScale="90000"/>
          </a:bodyPr>
          <a:lstStyle/>
          <a:p>
            <a:r>
              <a:rPr lang="tr-TR" sz="1800" dirty="0">
                <a:latin typeface="Times New Roman" panose="02020603050405020304" pitchFamily="18" charset="0"/>
                <a:cs typeface="Times New Roman" panose="02020603050405020304" pitchFamily="18" charset="0"/>
              </a:rPr>
              <a:t> Moda Tasarım </a:t>
            </a:r>
            <a:r>
              <a:rPr lang="tr-TR" sz="1800" dirty="0" smtClean="0">
                <a:latin typeface="Times New Roman" panose="02020603050405020304" pitchFamily="18" charset="0"/>
                <a:cs typeface="Times New Roman" panose="02020603050405020304" pitchFamily="18" charset="0"/>
              </a:rPr>
              <a:t>Bölümü</a:t>
            </a:r>
            <a:br>
              <a:rPr lang="tr-TR" sz="1800" dirty="0" smtClean="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Milli Eğitim Bakanı </a:t>
            </a:r>
            <a:r>
              <a:rPr lang="tr-TR" sz="1800" dirty="0" smtClean="0">
                <a:latin typeface="Times New Roman" panose="02020603050405020304" pitchFamily="18" charset="0"/>
                <a:cs typeface="Times New Roman" panose="02020603050405020304" pitchFamily="18" charset="0"/>
              </a:rPr>
              <a:t>Sayın İsmet Yılmaz’ın</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Üniversitemizin 2016-2017 </a:t>
            </a:r>
            <a:r>
              <a:rPr lang="tr-TR" sz="1800" dirty="0">
                <a:latin typeface="Times New Roman" panose="02020603050405020304" pitchFamily="18" charset="0"/>
                <a:cs typeface="Times New Roman" panose="02020603050405020304" pitchFamily="18" charset="0"/>
              </a:rPr>
              <a:t>Akademik Yılı </a:t>
            </a:r>
            <a:r>
              <a:rPr lang="tr-TR" sz="1800" dirty="0" smtClean="0">
                <a:latin typeface="Times New Roman" panose="02020603050405020304" pitchFamily="18" charset="0"/>
                <a:cs typeface="Times New Roman" panose="02020603050405020304" pitchFamily="18" charset="0"/>
              </a:rPr>
              <a:t>Açılışını </a:t>
            </a:r>
            <a:r>
              <a:rPr lang="tr-TR" sz="1800" dirty="0">
                <a:latin typeface="Times New Roman" panose="02020603050405020304" pitchFamily="18" charset="0"/>
                <a:cs typeface="Times New Roman" panose="02020603050405020304" pitchFamily="18" charset="0"/>
              </a:rPr>
              <a:t/>
            </a: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onurlandırdığı</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a:t>
            </a:r>
            <a:r>
              <a:rPr lang="tr-TR" sz="1800" dirty="0">
                <a:latin typeface="Times New Roman" panose="02020603050405020304" pitchFamily="18" charset="0"/>
                <a:cs typeface="Times New Roman" panose="02020603050405020304" pitchFamily="18" charset="0"/>
              </a:rPr>
              <a:t>SEVDAMIZ KARADENİZ’ Defilesi </a:t>
            </a:r>
            <a:r>
              <a:rPr lang="tr-TR" sz="1800" dirty="0" smtClean="0">
                <a:latin typeface="Times New Roman" panose="02020603050405020304" pitchFamily="18" charset="0"/>
                <a:cs typeface="Times New Roman" panose="02020603050405020304" pitchFamily="18" charset="0"/>
              </a:rPr>
              <a:t>ile yer aldı. </a:t>
            </a:r>
            <a:br>
              <a:rPr lang="tr-TR" sz="1800" dirty="0" smtClean="0">
                <a:latin typeface="Times New Roman" panose="02020603050405020304" pitchFamily="18" charset="0"/>
                <a:cs typeface="Times New Roman" panose="02020603050405020304" pitchFamily="18" charset="0"/>
              </a:rPr>
            </a:br>
            <a:endParaRPr lang="tr-TR" sz="18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152" y="278635"/>
            <a:ext cx="7806139" cy="5204093"/>
          </a:xfrm>
          <a:prstGeom prst="rect">
            <a:avLst/>
          </a:prstGeom>
        </p:spPr>
      </p:pic>
    </p:spTree>
    <p:extLst>
      <p:ext uri="{BB962C8B-B14F-4D97-AF65-F5344CB8AC3E}">
        <p14:creationId xmlns:p14="http://schemas.microsoft.com/office/powerpoint/2010/main" val="422485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4155" y="6066622"/>
            <a:ext cx="8567758" cy="923330"/>
          </a:xfrm>
          <a:prstGeom prst="rect">
            <a:avLst/>
          </a:prstGeom>
          <a:noFill/>
        </p:spPr>
        <p:txBody>
          <a:bodyPr wrap="square" rtlCol="0">
            <a:spAutoFit/>
          </a:bodyPr>
          <a:lstStyle/>
          <a:p>
            <a:pPr algn="ctr"/>
            <a:r>
              <a:rPr lang="tr-TR" dirty="0" smtClean="0"/>
              <a:t>Moda Tasarım Bölümü Keçe Merkezinde Öğrencilerin ürettikleri hediye KEÇE TABLOYU </a:t>
            </a:r>
            <a:r>
              <a:rPr lang="tr-TR" dirty="0" smtClean="0">
                <a:latin typeface="Times New Roman" panose="02020603050405020304" pitchFamily="18" charset="0"/>
                <a:cs typeface="Times New Roman" panose="02020603050405020304" pitchFamily="18" charset="0"/>
              </a:rPr>
              <a:t>Milli </a:t>
            </a:r>
            <a:r>
              <a:rPr lang="tr-TR" dirty="0">
                <a:latin typeface="Times New Roman" panose="02020603050405020304" pitchFamily="18" charset="0"/>
                <a:cs typeface="Times New Roman" panose="02020603050405020304" pitchFamily="18" charset="0"/>
              </a:rPr>
              <a:t>Eğitim Bakanı Sayın İsmet </a:t>
            </a:r>
            <a:r>
              <a:rPr lang="tr-TR" dirty="0" smtClean="0">
                <a:latin typeface="Times New Roman" panose="02020603050405020304" pitchFamily="18" charset="0"/>
                <a:cs typeface="Times New Roman" panose="02020603050405020304" pitchFamily="18" charset="0"/>
              </a:rPr>
              <a:t>Yılmaz’a takdim ederken</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959" y="110169"/>
            <a:ext cx="8460954" cy="5640636"/>
          </a:xfrm>
          <a:prstGeom prst="rect">
            <a:avLst/>
          </a:prstGeom>
        </p:spPr>
      </p:pic>
    </p:spTree>
    <p:extLst>
      <p:ext uri="{BB962C8B-B14F-4D97-AF65-F5344CB8AC3E}">
        <p14:creationId xmlns:p14="http://schemas.microsoft.com/office/powerpoint/2010/main" val="351428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6167" y="5080343"/>
            <a:ext cx="10515600" cy="1325563"/>
          </a:xfrm>
        </p:spPr>
        <p:txBody>
          <a:bodyPr>
            <a:normAutofit fontScale="90000"/>
          </a:bodyPr>
          <a:lstStyle/>
          <a:p>
            <a:pPr algn="ctr"/>
            <a:r>
              <a:rPr lang="tr-TR" sz="2000" dirty="0" smtClean="0">
                <a:latin typeface="Times New Roman" panose="02020603050405020304" pitchFamily="18" charset="0"/>
                <a:cs typeface="Times New Roman" panose="02020603050405020304" pitchFamily="18" charset="0"/>
              </a:rPr>
              <a:t>Moda Tasarım Bölümü ‘SEVDAMIZ KARADENİZ’ Defilesi ile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14</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Francising</a:t>
            </a:r>
            <a:r>
              <a:rPr lang="tr-TR" sz="2000" dirty="0">
                <a:latin typeface="Times New Roman" panose="02020603050405020304" pitchFamily="18" charset="0"/>
                <a:cs typeface="Times New Roman" panose="02020603050405020304" pitchFamily="18" charset="0"/>
              </a:rPr>
              <a:t> ve Markalı Bayilik Fuarı 13-16 Ekim 2016 CNR </a:t>
            </a:r>
            <a:r>
              <a:rPr lang="tr-TR" sz="2000" dirty="0" smtClean="0">
                <a:latin typeface="Times New Roman" panose="02020603050405020304" pitchFamily="18" charset="0"/>
                <a:cs typeface="Times New Roman" panose="02020603050405020304" pitchFamily="18" charset="0"/>
              </a:rPr>
              <a:t>EXPO da;</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İstanbul </a:t>
            </a:r>
            <a:r>
              <a:rPr lang="tr-TR" sz="2000" dirty="0">
                <a:latin typeface="Times New Roman" panose="02020603050405020304" pitchFamily="18" charset="0"/>
                <a:cs typeface="Times New Roman" panose="02020603050405020304" pitchFamily="18" charset="0"/>
              </a:rPr>
              <a:t>Sanayi Odası Başkanı Sn. Erdal Bahçıvan, Türkiye İhracatçılar Birliği Başkanı Sn. Mehmet Büyükekşi, Avrupa Birliği ve Devlet Eski Bakanı Sn. Egemen Bağış, Gümrük ve Ticaret Bakanı Sn. </a:t>
            </a:r>
            <a:r>
              <a:rPr lang="tr-TR" sz="2000" dirty="0" smtClean="0">
                <a:latin typeface="Times New Roman" panose="02020603050405020304" pitchFamily="18" charset="0"/>
                <a:cs typeface="Times New Roman" panose="02020603050405020304" pitchFamily="18" charset="0"/>
              </a:rPr>
              <a:t>Bülent </a:t>
            </a:r>
            <a:r>
              <a:rPr lang="tr-TR" sz="2000" dirty="0" err="1" smtClean="0">
                <a:latin typeface="Times New Roman" panose="02020603050405020304" pitchFamily="18" charset="0"/>
                <a:cs typeface="Times New Roman" panose="02020603050405020304" pitchFamily="18" charset="0"/>
              </a:rPr>
              <a:t>Tüfenkçi’nin</a:t>
            </a:r>
            <a:r>
              <a:rPr lang="tr-TR" sz="2000" dirty="0" smtClean="0">
                <a:latin typeface="Times New Roman" panose="02020603050405020304" pitchFamily="18" charset="0"/>
                <a:cs typeface="Times New Roman" panose="02020603050405020304" pitchFamily="18" charset="0"/>
              </a:rPr>
              <a:t> de katılım sağladıkları açılışta yer aldı.</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1311" y="352539"/>
            <a:ext cx="6527007" cy="4351338"/>
          </a:xfrm>
        </p:spPr>
      </p:pic>
    </p:spTree>
    <p:extLst>
      <p:ext uri="{BB962C8B-B14F-4D97-AF65-F5344CB8AC3E}">
        <p14:creationId xmlns:p14="http://schemas.microsoft.com/office/powerpoint/2010/main" val="266263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2327" y="867158"/>
            <a:ext cx="6527007" cy="4351338"/>
          </a:xfrm>
        </p:spPr>
      </p:pic>
      <p:sp>
        <p:nvSpPr>
          <p:cNvPr id="2" name="Dikdörtgen 1"/>
          <p:cNvSpPr/>
          <p:nvPr/>
        </p:nvSpPr>
        <p:spPr>
          <a:xfrm>
            <a:off x="2353935" y="5340682"/>
            <a:ext cx="7263789" cy="646331"/>
          </a:xfrm>
          <a:prstGeom prst="rect">
            <a:avLst/>
          </a:prstGeom>
        </p:spPr>
        <p:txBody>
          <a:bodyPr wrap="square">
            <a:spAutoFit/>
          </a:bodyPr>
          <a:lstStyle/>
          <a:p>
            <a:pPr algn="ctr"/>
            <a:r>
              <a:rPr lang="tr-TR" dirty="0">
                <a:latin typeface="Times New Roman" panose="02020603050405020304" pitchFamily="18" charset="0"/>
                <a:cs typeface="Times New Roman" panose="02020603050405020304" pitchFamily="18" charset="0"/>
              </a:rPr>
              <a:t>Moda Tasarım Bölümü ‘SEVDAMIZ KARADENİZ’ Defilesi ile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14. </a:t>
            </a:r>
            <a:r>
              <a:rPr lang="tr-TR" dirty="0" err="1">
                <a:latin typeface="Times New Roman" panose="02020603050405020304" pitchFamily="18" charset="0"/>
                <a:cs typeface="Times New Roman" panose="02020603050405020304" pitchFamily="18" charset="0"/>
              </a:rPr>
              <a:t>Francising</a:t>
            </a:r>
            <a:r>
              <a:rPr lang="tr-TR" dirty="0">
                <a:latin typeface="Times New Roman" panose="02020603050405020304" pitchFamily="18" charset="0"/>
                <a:cs typeface="Times New Roman" panose="02020603050405020304" pitchFamily="18" charset="0"/>
              </a:rPr>
              <a:t> ve Markalı Bayilik Fuarı 13-16 Ekim 2016 CNR EXPO da</a:t>
            </a:r>
            <a:endParaRPr lang="tr-TR" dirty="0"/>
          </a:p>
        </p:txBody>
      </p:sp>
    </p:spTree>
    <p:extLst>
      <p:ext uri="{BB962C8B-B14F-4D97-AF65-F5344CB8AC3E}">
        <p14:creationId xmlns:p14="http://schemas.microsoft.com/office/powerpoint/2010/main" val="353807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8120" y="201543"/>
            <a:ext cx="8109200" cy="5406134"/>
          </a:xfrm>
        </p:spPr>
      </p:pic>
      <p:sp>
        <p:nvSpPr>
          <p:cNvPr id="6" name="Dikdörtgen 5"/>
          <p:cNvSpPr/>
          <p:nvPr/>
        </p:nvSpPr>
        <p:spPr>
          <a:xfrm>
            <a:off x="1924867" y="5772930"/>
            <a:ext cx="8335705" cy="646331"/>
          </a:xfrm>
          <a:prstGeom prst="rect">
            <a:avLst/>
          </a:prstGeom>
        </p:spPr>
        <p:txBody>
          <a:bodyPr wrap="square">
            <a:spAutoFit/>
          </a:bodyPr>
          <a:lstStyle/>
          <a:p>
            <a:pPr algn="ctr"/>
            <a:r>
              <a:rPr lang="tr-TR" dirty="0">
                <a:latin typeface="Times New Roman" panose="02020603050405020304" pitchFamily="18" charset="0"/>
                <a:cs typeface="Times New Roman" panose="02020603050405020304" pitchFamily="18" charset="0"/>
              </a:rPr>
              <a:t>Moda Tasarım Bölümü ‘SEVDAMIZ KARADENİZ’ Defilesi ile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14. </a:t>
            </a:r>
            <a:r>
              <a:rPr lang="tr-TR" dirty="0" err="1">
                <a:latin typeface="Times New Roman" panose="02020603050405020304" pitchFamily="18" charset="0"/>
                <a:cs typeface="Times New Roman" panose="02020603050405020304" pitchFamily="18" charset="0"/>
              </a:rPr>
              <a:t>Francising</a:t>
            </a:r>
            <a:r>
              <a:rPr lang="tr-TR" dirty="0">
                <a:latin typeface="Times New Roman" panose="02020603050405020304" pitchFamily="18" charset="0"/>
                <a:cs typeface="Times New Roman" panose="02020603050405020304" pitchFamily="18" charset="0"/>
              </a:rPr>
              <a:t> ve Markalı Bayilik Fuarı 13-16 Ekim 2016 CNR EXPO </a:t>
            </a:r>
            <a:r>
              <a:rPr lang="tr-TR" dirty="0" smtClean="0">
                <a:latin typeface="Times New Roman" panose="02020603050405020304" pitchFamily="18" charset="0"/>
                <a:cs typeface="Times New Roman" panose="02020603050405020304" pitchFamily="18" charset="0"/>
              </a:rPr>
              <a:t>da ilgi gördü.</a:t>
            </a:r>
            <a:endParaRPr lang="tr-TR" dirty="0"/>
          </a:p>
        </p:txBody>
      </p:sp>
    </p:spTree>
    <p:extLst>
      <p:ext uri="{BB962C8B-B14F-4D97-AF65-F5344CB8AC3E}">
        <p14:creationId xmlns:p14="http://schemas.microsoft.com/office/powerpoint/2010/main" val="226081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29397" r="26667"/>
          <a:stretch/>
        </p:blipFill>
        <p:spPr>
          <a:xfrm>
            <a:off x="2208882" y="198304"/>
            <a:ext cx="7072829" cy="5107077"/>
          </a:xfrm>
          <a:prstGeom prst="rect">
            <a:avLst/>
          </a:prstGeom>
        </p:spPr>
      </p:pic>
      <p:sp>
        <p:nvSpPr>
          <p:cNvPr id="2" name="Metin kutusu 1"/>
          <p:cNvSpPr txBox="1"/>
          <p:nvPr/>
        </p:nvSpPr>
        <p:spPr>
          <a:xfrm>
            <a:off x="2478796" y="5584123"/>
            <a:ext cx="6356732" cy="923330"/>
          </a:xfrm>
          <a:prstGeom prst="rect">
            <a:avLst/>
          </a:prstGeom>
          <a:noFill/>
        </p:spPr>
        <p:txBody>
          <a:bodyPr wrap="square" rtlCol="0">
            <a:spAutoFit/>
          </a:bodyPr>
          <a:lstStyle/>
          <a:p>
            <a:pPr algn="ctr"/>
            <a:r>
              <a:rPr lang="tr-TR" dirty="0" smtClean="0">
                <a:latin typeface="Times New Roman" panose="02020603050405020304" pitchFamily="18" charset="0"/>
                <a:cs typeface="Times New Roman" panose="02020603050405020304" pitchFamily="18" charset="0"/>
              </a:rPr>
              <a:t>Moda Tasarım </a:t>
            </a:r>
          </a:p>
          <a:p>
            <a:pPr algn="ctr"/>
            <a:r>
              <a:rPr lang="tr-TR" dirty="0" smtClean="0">
                <a:latin typeface="Times New Roman" panose="02020603050405020304" pitchFamily="18" charset="0"/>
                <a:cs typeface="Times New Roman" panose="02020603050405020304" pitchFamily="18" charset="0"/>
              </a:rPr>
              <a:t>14</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Francising</a:t>
            </a:r>
            <a:r>
              <a:rPr lang="tr-TR" dirty="0">
                <a:latin typeface="Times New Roman" panose="02020603050405020304" pitchFamily="18" charset="0"/>
                <a:cs typeface="Times New Roman" panose="02020603050405020304" pitchFamily="18" charset="0"/>
              </a:rPr>
              <a:t> ve Markalı Bayilik Fuarı 13-16 Ekim 2016 CNR </a:t>
            </a:r>
            <a:r>
              <a:rPr lang="tr-TR" dirty="0" smtClean="0">
                <a:latin typeface="Times New Roman" panose="02020603050405020304" pitchFamily="18" charset="0"/>
                <a:cs typeface="Times New Roman" panose="02020603050405020304" pitchFamily="18" charset="0"/>
              </a:rPr>
              <a:t>EXPO standı.</a:t>
            </a:r>
            <a:endParaRPr lang="tr-TR" dirty="0"/>
          </a:p>
        </p:txBody>
      </p:sp>
    </p:spTree>
    <p:extLst>
      <p:ext uri="{BB962C8B-B14F-4D97-AF65-F5344CB8AC3E}">
        <p14:creationId xmlns:p14="http://schemas.microsoft.com/office/powerpoint/2010/main" val="1023312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21096" y="5552498"/>
            <a:ext cx="7005810" cy="919506"/>
          </a:xfrm>
        </p:spPr>
        <p:txBody>
          <a:bodyPr>
            <a:normAutofit/>
          </a:bodyPr>
          <a:lstStyle/>
          <a:p>
            <a:pPr algn="ctr"/>
            <a:r>
              <a:rPr lang="tr-TR" sz="1800" dirty="0">
                <a:latin typeface="Times New Roman" panose="02020603050405020304" pitchFamily="18" charset="0"/>
                <a:cs typeface="Times New Roman" panose="02020603050405020304" pitchFamily="18" charset="0"/>
              </a:rPr>
              <a:t>Moda Tasarım </a:t>
            </a:r>
            <a:r>
              <a:rPr lang="tr-TR" sz="1800" dirty="0" smtClean="0">
                <a:latin typeface="Times New Roman" panose="02020603050405020304" pitchFamily="18" charset="0"/>
                <a:cs typeface="Times New Roman" panose="02020603050405020304" pitchFamily="18" charset="0"/>
              </a:rPr>
              <a:t>Bölümü tarihleri </a:t>
            </a:r>
            <a:r>
              <a:rPr lang="tr-TR" sz="1800" dirty="0">
                <a:latin typeface="Times New Roman" panose="02020603050405020304" pitchFamily="18" charset="0"/>
                <a:cs typeface="Times New Roman" panose="02020603050405020304" pitchFamily="18" charset="0"/>
              </a:rPr>
              <a:t>arasında </a:t>
            </a: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İstanbul Design </a:t>
            </a:r>
            <a:r>
              <a:rPr lang="tr-TR" sz="1800" dirty="0" err="1" smtClean="0">
                <a:latin typeface="Times New Roman" panose="02020603050405020304" pitchFamily="18" charset="0"/>
                <a:cs typeface="Times New Roman" panose="02020603050405020304" pitchFamily="18" charset="0"/>
              </a:rPr>
              <a:t>Week’de</a:t>
            </a:r>
            <a:r>
              <a:rPr lang="tr-TR" sz="1800" dirty="0" smtClean="0">
                <a:latin typeface="Times New Roman" panose="02020603050405020304" pitchFamily="18" charset="0"/>
                <a:cs typeface="Times New Roman" panose="02020603050405020304" pitchFamily="18" charset="0"/>
              </a:rPr>
              <a:t> (İstanbul Tasarım Haftası)</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katılımcı olarak yer aldı.18-23 </a:t>
            </a:r>
            <a:r>
              <a:rPr lang="tr-TR" sz="1800" dirty="0">
                <a:latin typeface="Times New Roman" panose="02020603050405020304" pitchFamily="18" charset="0"/>
                <a:cs typeface="Times New Roman" panose="02020603050405020304" pitchFamily="18" charset="0"/>
              </a:rPr>
              <a:t>Ekim 2016</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9298"/>
          <a:stretch/>
        </p:blipFill>
        <p:spPr>
          <a:xfrm>
            <a:off x="2234588" y="281397"/>
            <a:ext cx="7392318" cy="5028731"/>
          </a:xfrm>
          <a:prstGeom prst="rect">
            <a:avLst/>
          </a:prstGeom>
        </p:spPr>
      </p:pic>
    </p:spTree>
    <p:extLst>
      <p:ext uri="{BB962C8B-B14F-4D97-AF65-F5344CB8AC3E}">
        <p14:creationId xmlns:p14="http://schemas.microsoft.com/office/powerpoint/2010/main" val="73298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343" y="377326"/>
            <a:ext cx="8975075" cy="5048480"/>
          </a:xfrm>
          <a:prstGeom prst="rect">
            <a:avLst/>
          </a:prstGeom>
        </p:spPr>
      </p:pic>
      <p:sp>
        <p:nvSpPr>
          <p:cNvPr id="3" name="Unvan 1"/>
          <p:cNvSpPr txBox="1">
            <a:spLocks/>
          </p:cNvSpPr>
          <p:nvPr/>
        </p:nvSpPr>
        <p:spPr>
          <a:xfrm>
            <a:off x="2621096" y="5552498"/>
            <a:ext cx="7005810" cy="9195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dirty="0" smtClean="0">
                <a:latin typeface="Times New Roman" panose="02020603050405020304" pitchFamily="18" charset="0"/>
                <a:cs typeface="Times New Roman" panose="02020603050405020304" pitchFamily="18" charset="0"/>
              </a:rPr>
              <a:t>Moda Tasarım Bölümü</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İstanbul Design </a:t>
            </a:r>
            <a:r>
              <a:rPr lang="tr-TR" sz="1800" dirty="0" err="1" smtClean="0">
                <a:latin typeface="Times New Roman" panose="02020603050405020304" pitchFamily="18" charset="0"/>
                <a:cs typeface="Times New Roman" panose="02020603050405020304" pitchFamily="18" charset="0"/>
              </a:rPr>
              <a:t>Week</a:t>
            </a: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sergi alanı</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737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321" y="152473"/>
            <a:ext cx="7932146" cy="5279512"/>
          </a:xfrm>
          <a:prstGeom prst="rect">
            <a:avLst/>
          </a:prstGeom>
        </p:spPr>
      </p:pic>
      <p:sp>
        <p:nvSpPr>
          <p:cNvPr id="3" name="Unvan 1"/>
          <p:cNvSpPr txBox="1">
            <a:spLocks/>
          </p:cNvSpPr>
          <p:nvPr/>
        </p:nvSpPr>
        <p:spPr>
          <a:xfrm>
            <a:off x="2621096" y="5552498"/>
            <a:ext cx="7005810" cy="9195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smtClean="0">
                <a:latin typeface="Times New Roman" panose="02020603050405020304" pitchFamily="18" charset="0"/>
                <a:cs typeface="Times New Roman" panose="02020603050405020304" pitchFamily="18" charset="0"/>
              </a:rPr>
              <a:t>Moda Tasarım Bölümü tarihleri arasında </a:t>
            </a:r>
            <a:br>
              <a:rPr lang="tr-TR" sz="1800" smtClean="0">
                <a:latin typeface="Times New Roman" panose="02020603050405020304" pitchFamily="18" charset="0"/>
                <a:cs typeface="Times New Roman" panose="02020603050405020304" pitchFamily="18" charset="0"/>
              </a:rPr>
            </a:br>
            <a:r>
              <a:rPr lang="tr-TR" sz="1800" smtClean="0">
                <a:latin typeface="Times New Roman" panose="02020603050405020304" pitchFamily="18" charset="0"/>
                <a:cs typeface="Times New Roman" panose="02020603050405020304" pitchFamily="18" charset="0"/>
              </a:rPr>
              <a:t>İstanbul Design Week’de (İstanbul Tasarım Haftası)</a:t>
            </a:r>
            <a:br>
              <a:rPr lang="tr-TR" sz="1800" smtClean="0">
                <a:latin typeface="Times New Roman" panose="02020603050405020304" pitchFamily="18" charset="0"/>
                <a:cs typeface="Times New Roman" panose="02020603050405020304" pitchFamily="18" charset="0"/>
              </a:rPr>
            </a:br>
            <a:r>
              <a:rPr lang="tr-TR" sz="1800" smtClean="0">
                <a:latin typeface="Times New Roman" panose="02020603050405020304" pitchFamily="18" charset="0"/>
                <a:cs typeface="Times New Roman" panose="02020603050405020304" pitchFamily="18" charset="0"/>
              </a:rPr>
              <a:t>katılımcı olarak yer aldı.18-23 Ekim 2016</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05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3425" y="153589"/>
            <a:ext cx="7336672" cy="5502504"/>
          </a:xfrm>
        </p:spPr>
      </p:pic>
      <p:sp>
        <p:nvSpPr>
          <p:cNvPr id="3" name="Metin kutusu 2"/>
          <p:cNvSpPr txBox="1"/>
          <p:nvPr/>
        </p:nvSpPr>
        <p:spPr>
          <a:xfrm>
            <a:off x="1384909" y="5656093"/>
            <a:ext cx="9452473" cy="646331"/>
          </a:xfrm>
          <a:prstGeom prst="rect">
            <a:avLst/>
          </a:prstGeom>
          <a:noFill/>
        </p:spPr>
        <p:txBody>
          <a:bodyPr wrap="square" rtlCol="0">
            <a:spAutoFit/>
          </a:bodyPr>
          <a:lstStyle/>
          <a:p>
            <a:pPr algn="ctr"/>
            <a:r>
              <a:rPr lang="tr-TR" dirty="0" smtClean="0"/>
              <a:t>Moda Tasarım Bölümü </a:t>
            </a:r>
            <a:r>
              <a:rPr lang="tr-TR" dirty="0"/>
              <a:t>RENKLER MOTİF AÇTI sergisi</a:t>
            </a:r>
            <a:endParaRPr lang="tr-TR" dirty="0" smtClean="0"/>
          </a:p>
          <a:p>
            <a:pPr algn="ctr"/>
            <a:r>
              <a:rPr lang="tr-TR" dirty="0" smtClean="0"/>
              <a:t>Buldan </a:t>
            </a:r>
            <a:r>
              <a:rPr lang="tr-TR" dirty="0"/>
              <a:t>Belediye El Sanatları &amp; Kültür Merkezinde </a:t>
            </a:r>
          </a:p>
        </p:txBody>
      </p:sp>
    </p:spTree>
    <p:extLst>
      <p:ext uri="{BB962C8B-B14F-4D97-AF65-F5344CB8AC3E}">
        <p14:creationId xmlns:p14="http://schemas.microsoft.com/office/powerpoint/2010/main" val="195976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13243"/>
          <a:stretch/>
        </p:blipFill>
        <p:spPr>
          <a:xfrm>
            <a:off x="958468" y="164743"/>
            <a:ext cx="10131845" cy="4944409"/>
          </a:xfrm>
          <a:prstGeom prst="rect">
            <a:avLst/>
          </a:prstGeom>
        </p:spPr>
      </p:pic>
      <p:sp>
        <p:nvSpPr>
          <p:cNvPr id="2" name="Metin kutusu 1"/>
          <p:cNvSpPr txBox="1"/>
          <p:nvPr/>
        </p:nvSpPr>
        <p:spPr>
          <a:xfrm>
            <a:off x="958468" y="5409282"/>
            <a:ext cx="10267720" cy="923330"/>
          </a:xfrm>
          <a:prstGeom prst="rect">
            <a:avLst/>
          </a:prstGeom>
          <a:noFill/>
        </p:spPr>
        <p:txBody>
          <a:bodyPr wrap="square" rtlCol="0">
            <a:spAutoFit/>
          </a:bodyPr>
          <a:lstStyle/>
          <a:p>
            <a:pPr algn="ctr"/>
            <a:r>
              <a:rPr lang="tr-TR" dirty="0" smtClean="0"/>
              <a:t>Moda Tasarım Bölümü </a:t>
            </a:r>
          </a:p>
          <a:p>
            <a:pPr algn="ctr"/>
            <a:r>
              <a:rPr lang="tr-TR" dirty="0" smtClean="0"/>
              <a:t>Beyoğlu Belediyesi tarafından düzenlenen</a:t>
            </a:r>
          </a:p>
          <a:p>
            <a:pPr algn="ctr"/>
            <a:r>
              <a:rPr lang="tr-TR" dirty="0" smtClean="0"/>
              <a:t> İstanbul TASARIM HAFTASI ‘</a:t>
            </a:r>
            <a:r>
              <a:rPr lang="tr-TR" dirty="0" err="1" smtClean="0"/>
              <a:t>nda</a:t>
            </a:r>
            <a:r>
              <a:rPr lang="tr-TR" dirty="0" smtClean="0"/>
              <a:t> TASARIM ürünleri </a:t>
            </a:r>
            <a:r>
              <a:rPr lang="tr-TR" dirty="0" err="1" smtClean="0"/>
              <a:t>standları</a:t>
            </a:r>
            <a:r>
              <a:rPr lang="tr-TR" dirty="0" smtClean="0"/>
              <a:t> ile yer aldılar. 18-23 Ekim2016</a:t>
            </a:r>
            <a:endParaRPr lang="tr-TR" dirty="0"/>
          </a:p>
        </p:txBody>
      </p:sp>
    </p:spTree>
    <p:extLst>
      <p:ext uri="{BB962C8B-B14F-4D97-AF65-F5344CB8AC3E}">
        <p14:creationId xmlns:p14="http://schemas.microsoft.com/office/powerpoint/2010/main" val="156420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05" y="255642"/>
            <a:ext cx="10010661" cy="5466759"/>
          </a:xfrm>
          <a:prstGeom prst="rect">
            <a:avLst/>
          </a:prstGeom>
        </p:spPr>
      </p:pic>
      <p:sp>
        <p:nvSpPr>
          <p:cNvPr id="3" name="Metin kutusu 2"/>
          <p:cNvSpPr txBox="1"/>
          <p:nvPr/>
        </p:nvSpPr>
        <p:spPr>
          <a:xfrm>
            <a:off x="2941503" y="5949108"/>
            <a:ext cx="6227089" cy="369332"/>
          </a:xfrm>
          <a:prstGeom prst="rect">
            <a:avLst/>
          </a:prstGeom>
          <a:noFill/>
        </p:spPr>
        <p:txBody>
          <a:bodyPr wrap="none" rtlCol="0">
            <a:spAutoFit/>
          </a:bodyPr>
          <a:lstStyle/>
          <a:p>
            <a:r>
              <a:rPr lang="tr-TR" dirty="0"/>
              <a:t>Moda Tasarım </a:t>
            </a:r>
            <a:r>
              <a:rPr lang="tr-TR" dirty="0" smtClean="0"/>
              <a:t>Beyoğlu Belediyesi İstanbul Tasarım Haftası Standı</a:t>
            </a:r>
            <a:endParaRPr lang="tr-TR" dirty="0"/>
          </a:p>
        </p:txBody>
      </p:sp>
    </p:spTree>
    <p:extLst>
      <p:ext uri="{BB962C8B-B14F-4D97-AF65-F5344CB8AC3E}">
        <p14:creationId xmlns:p14="http://schemas.microsoft.com/office/powerpoint/2010/main" val="158609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16867" r="7630" b="2489"/>
          <a:stretch/>
        </p:blipFill>
        <p:spPr>
          <a:xfrm>
            <a:off x="2088268" y="110170"/>
            <a:ext cx="8749114" cy="5728769"/>
          </a:xfrm>
          <a:prstGeom prst="rect">
            <a:avLst/>
          </a:prstGeom>
        </p:spPr>
      </p:pic>
      <p:sp>
        <p:nvSpPr>
          <p:cNvPr id="3" name="Metin kutusu 2"/>
          <p:cNvSpPr txBox="1"/>
          <p:nvPr/>
        </p:nvSpPr>
        <p:spPr>
          <a:xfrm>
            <a:off x="1384909" y="5838939"/>
            <a:ext cx="9452473" cy="646331"/>
          </a:xfrm>
          <a:prstGeom prst="rect">
            <a:avLst/>
          </a:prstGeom>
          <a:noFill/>
        </p:spPr>
        <p:txBody>
          <a:bodyPr wrap="square" rtlCol="0">
            <a:spAutoFit/>
          </a:bodyPr>
          <a:lstStyle/>
          <a:p>
            <a:pPr algn="ctr"/>
            <a:r>
              <a:rPr lang="tr-TR" dirty="0" smtClean="0"/>
              <a:t>Moda Tasarım Bölümü </a:t>
            </a:r>
            <a:r>
              <a:rPr lang="tr-TR" dirty="0"/>
              <a:t>RENKLER MOTİF AÇTI sergisi</a:t>
            </a:r>
            <a:endParaRPr lang="tr-TR" dirty="0" smtClean="0"/>
          </a:p>
          <a:p>
            <a:pPr algn="ctr"/>
            <a:r>
              <a:rPr lang="tr-TR" dirty="0" smtClean="0"/>
              <a:t>Buldan </a:t>
            </a:r>
            <a:r>
              <a:rPr lang="tr-TR" dirty="0"/>
              <a:t>Belediye El Sanatları &amp; Kültür Merkezinde </a:t>
            </a:r>
          </a:p>
        </p:txBody>
      </p:sp>
    </p:spTree>
    <p:extLst>
      <p:ext uri="{BB962C8B-B14F-4D97-AF65-F5344CB8AC3E}">
        <p14:creationId xmlns:p14="http://schemas.microsoft.com/office/powerpoint/2010/main" val="36109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838200" y="55082"/>
            <a:ext cx="10718494" cy="58830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dirty="0" smtClean="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a:p>
            <a:pPr algn="ctr"/>
            <a:endParaRPr lang="tr-TR" sz="2400" dirty="0" smtClean="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a:p>
            <a:pPr algn="ctr"/>
            <a:r>
              <a:rPr lang="tr-TR" sz="2400" dirty="0" smtClean="0">
                <a:latin typeface="Times New Roman" panose="02020603050405020304" pitchFamily="18" charset="0"/>
                <a:cs typeface="Times New Roman" panose="02020603050405020304" pitchFamily="18" charset="0"/>
              </a:rPr>
              <a:t>Moda Tasarım Bölümü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İstanbul’da açılan Sağlık Bilimi Üniversitesi Hemşirelik Fakültesi için Tarihi Hemşirelik Kostümleri koleksiyonu hediye etti. </a:t>
            </a:r>
          </a:p>
          <a:p>
            <a:pPr algn="ctr"/>
            <a:r>
              <a:rPr lang="tr-TR" sz="2400" dirty="0" smtClean="0">
                <a:latin typeface="Times New Roman" panose="02020603050405020304" pitchFamily="18" charset="0"/>
                <a:cs typeface="Times New Roman" panose="02020603050405020304" pitchFamily="18" charset="0"/>
              </a:rPr>
              <a:t>Sağlık Bilimleri Üniversitesi Rektörü Prof. Dr. Cevdet ERDÖL, Sağlık Bilimleri Üniversitesi Hemşirelik Fakültesi Dekanı ve Bölüm Öğretim Üyeleri, Üniversitemiz Mütevelli Heyet Başkanı Dr. Mustafa Aydın,  Rektörümüz Prof. Dr. Yadigâr İZMİRLİ ve Moda Tasarım Bölüm Başkanı Nihal </a:t>
            </a:r>
            <a:r>
              <a:rPr lang="tr-TR" sz="2400" dirty="0" err="1" smtClean="0">
                <a:latin typeface="Times New Roman" panose="02020603050405020304" pitchFamily="18" charset="0"/>
                <a:cs typeface="Times New Roman" panose="02020603050405020304" pitchFamily="18" charset="0"/>
              </a:rPr>
              <a:t>BOLKOLve</a:t>
            </a:r>
            <a:r>
              <a:rPr lang="tr-TR" sz="2400" dirty="0" smtClean="0">
                <a:latin typeface="Times New Roman" panose="02020603050405020304" pitchFamily="18" charset="0"/>
                <a:cs typeface="Times New Roman" panose="02020603050405020304" pitchFamily="18" charset="0"/>
              </a:rPr>
              <a:t> Öğretim Görevlileri ile birlikte yapılan törende İstanbul Aydın Üniversitesi Anadolu Bil Meslek Yüksekokulu Moda Tasarımı bölümünde Hemşire kostümlerinin hazırlanmasında görev alan Öğretim Görevlisi ve öğrencilerine 23 Eylül 2016 tarihinde sertifikaları verildi.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72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12579"/>
          <a:stretch/>
        </p:blipFill>
        <p:spPr>
          <a:xfrm>
            <a:off x="2244457" y="363555"/>
            <a:ext cx="7835288" cy="4566491"/>
          </a:xfrm>
          <a:prstGeom prst="rect">
            <a:avLst/>
          </a:prstGeom>
        </p:spPr>
      </p:pic>
      <p:sp>
        <p:nvSpPr>
          <p:cNvPr id="6" name="Metin kutusu 5"/>
          <p:cNvSpPr txBox="1"/>
          <p:nvPr/>
        </p:nvSpPr>
        <p:spPr>
          <a:xfrm>
            <a:off x="1026813" y="5183434"/>
            <a:ext cx="10270576" cy="646331"/>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Sağlık Bilimleri Üniversitesi Rektörü Prof. Dr. Cevdet ERDÖL</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Üniversitemiz Mütevelli Heyet Başkanı Dr. Mustafa Aydın</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Moda Tasarım Bölüm Başkanı Nihal </a:t>
            </a:r>
            <a:r>
              <a:rPr lang="tr-TR" dirty="0" smtClean="0">
                <a:latin typeface="Times New Roman" panose="02020603050405020304" pitchFamily="18" charset="0"/>
                <a:cs typeface="Times New Roman" panose="02020603050405020304" pitchFamily="18" charset="0"/>
              </a:rPr>
              <a:t>BOLKOL ve </a:t>
            </a:r>
            <a:r>
              <a:rPr lang="tr-TR" dirty="0">
                <a:latin typeface="Times New Roman" panose="02020603050405020304" pitchFamily="18" charset="0"/>
                <a:cs typeface="Times New Roman" panose="02020603050405020304" pitchFamily="18" charset="0"/>
              </a:rPr>
              <a:t>Öğretim Görevlileri ile birlikte</a:t>
            </a:r>
            <a:r>
              <a:rPr lang="tr-TR" dirty="0" smtClean="0">
                <a:latin typeface="Times New Roman" panose="02020603050405020304" pitchFamily="18" charset="0"/>
                <a:cs typeface="Times New Roman" panose="02020603050405020304" pitchFamily="18" charset="0"/>
              </a:rPr>
              <a:t> </a:t>
            </a:r>
            <a:endParaRPr lang="tr-TR" dirty="0"/>
          </a:p>
        </p:txBody>
      </p:sp>
    </p:spTree>
    <p:extLst>
      <p:ext uri="{BB962C8B-B14F-4D97-AF65-F5344CB8AC3E}">
        <p14:creationId xmlns:p14="http://schemas.microsoft.com/office/powerpoint/2010/main" val="256474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t="6907" b="14859"/>
          <a:stretch/>
        </p:blipFill>
        <p:spPr>
          <a:xfrm>
            <a:off x="1084269" y="143219"/>
            <a:ext cx="9996861" cy="5180842"/>
          </a:xfrm>
          <a:prstGeom prst="rect">
            <a:avLst/>
          </a:prstGeom>
        </p:spPr>
      </p:pic>
      <p:sp>
        <p:nvSpPr>
          <p:cNvPr id="4" name="Metin kutusu 3"/>
          <p:cNvSpPr txBox="1"/>
          <p:nvPr/>
        </p:nvSpPr>
        <p:spPr>
          <a:xfrm>
            <a:off x="985221" y="5481504"/>
            <a:ext cx="10194956" cy="1477328"/>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İstanbul Aydın Üniversitesi Anadolu Bil Meslek Yüksekokulu Moda Tasarımı bölümünde Hemşire kostümlerinin hazırlanmasında görev alan Öğretim Görevlisi ve öğrencilerine </a:t>
            </a:r>
            <a:endParaRPr lang="tr-TR" dirty="0" smtClean="0">
              <a:latin typeface="Times New Roman" panose="02020603050405020304" pitchFamily="18" charset="0"/>
              <a:cs typeface="Times New Roman" panose="02020603050405020304" pitchFamily="18" charset="0"/>
            </a:endParaRPr>
          </a:p>
          <a:p>
            <a:pPr algn="ctr"/>
            <a:r>
              <a:rPr lang="tr-TR" dirty="0" smtClean="0">
                <a:latin typeface="Times New Roman" panose="02020603050405020304" pitchFamily="18" charset="0"/>
                <a:cs typeface="Times New Roman" panose="02020603050405020304" pitchFamily="18" charset="0"/>
              </a:rPr>
              <a:t>23 </a:t>
            </a:r>
            <a:r>
              <a:rPr lang="tr-TR" dirty="0">
                <a:latin typeface="Times New Roman" panose="02020603050405020304" pitchFamily="18" charset="0"/>
                <a:cs typeface="Times New Roman" panose="02020603050405020304" pitchFamily="18" charset="0"/>
              </a:rPr>
              <a:t>Eylül 2016 tarihinde sertifikaları verildi.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p>
          <a:p>
            <a:pPr algn="ctr"/>
            <a:endParaRPr lang="tr-TR" dirty="0"/>
          </a:p>
        </p:txBody>
      </p:sp>
    </p:spTree>
    <p:extLst>
      <p:ext uri="{BB962C8B-B14F-4D97-AF65-F5344CB8AC3E}">
        <p14:creationId xmlns:p14="http://schemas.microsoft.com/office/powerpoint/2010/main" val="185054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t="9638" b="6506"/>
          <a:stretch/>
        </p:blipFill>
        <p:spPr>
          <a:xfrm>
            <a:off x="1891637" y="104593"/>
            <a:ext cx="8542560" cy="5372550"/>
          </a:xfrm>
          <a:prstGeom prst="rect">
            <a:avLst/>
          </a:prstGeom>
        </p:spPr>
      </p:pic>
      <p:sp>
        <p:nvSpPr>
          <p:cNvPr id="2" name="Metin kutusu 1"/>
          <p:cNvSpPr txBox="1"/>
          <p:nvPr/>
        </p:nvSpPr>
        <p:spPr>
          <a:xfrm>
            <a:off x="1590917" y="5689600"/>
            <a:ext cx="9144000" cy="1200329"/>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Moda Tasarım Bölümü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İstanbul’da açılan Sağlık Bilimi Üniversitesi Hemşirelik Fakültesi için Tarihi Hemşirelik Kostümleri </a:t>
            </a:r>
            <a:r>
              <a:rPr lang="tr-TR" dirty="0" smtClean="0">
                <a:latin typeface="Times New Roman" panose="02020603050405020304" pitchFamily="18" charset="0"/>
                <a:cs typeface="Times New Roman" panose="02020603050405020304" pitchFamily="18" charset="0"/>
              </a:rPr>
              <a:t>koleksiyonunu </a:t>
            </a:r>
            <a:r>
              <a:rPr lang="tr-TR" dirty="0">
                <a:latin typeface="Times New Roman" panose="02020603050405020304" pitchFamily="18" charset="0"/>
                <a:cs typeface="Times New Roman" panose="02020603050405020304" pitchFamily="18" charset="0"/>
              </a:rPr>
              <a:t>hazırlayarak </a:t>
            </a:r>
            <a:r>
              <a:rPr lang="tr-TR" dirty="0" smtClean="0">
                <a:latin typeface="Times New Roman" panose="02020603050405020304" pitchFamily="18" charset="0"/>
                <a:cs typeface="Times New Roman" panose="02020603050405020304" pitchFamily="18" charset="0"/>
              </a:rPr>
              <a:t>hediye </a:t>
            </a:r>
            <a:r>
              <a:rPr lang="tr-TR" dirty="0">
                <a:latin typeface="Times New Roman" panose="02020603050405020304" pitchFamily="18" charset="0"/>
                <a:cs typeface="Times New Roman" panose="02020603050405020304" pitchFamily="18" charset="0"/>
              </a:rPr>
              <a:t>etti. </a:t>
            </a:r>
          </a:p>
          <a:p>
            <a:pPr algn="ctr"/>
            <a:endParaRPr lang="tr-TR" dirty="0"/>
          </a:p>
        </p:txBody>
      </p:sp>
    </p:spTree>
    <p:extLst>
      <p:ext uri="{BB962C8B-B14F-4D97-AF65-F5344CB8AC3E}">
        <p14:creationId xmlns:p14="http://schemas.microsoft.com/office/powerpoint/2010/main" val="189938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645" y="114365"/>
            <a:ext cx="8557587" cy="5705058"/>
          </a:xfrm>
          <a:prstGeom prst="rect">
            <a:avLst/>
          </a:prstGeom>
        </p:spPr>
      </p:pic>
      <p:sp>
        <p:nvSpPr>
          <p:cNvPr id="9" name="Dikdörtgen 8"/>
          <p:cNvSpPr/>
          <p:nvPr/>
        </p:nvSpPr>
        <p:spPr>
          <a:xfrm>
            <a:off x="2820318" y="5819423"/>
            <a:ext cx="6103344" cy="923330"/>
          </a:xfrm>
          <a:prstGeom prst="rect">
            <a:avLst/>
          </a:prstGeom>
        </p:spPr>
        <p:txBody>
          <a:bodyPr wrap="square">
            <a:spAutoFit/>
          </a:bodyPr>
          <a:lstStyle/>
          <a:p>
            <a:pPr algn="ctr"/>
            <a:r>
              <a:rPr lang="tr-TR" dirty="0">
                <a:solidFill>
                  <a:prstClr val="black"/>
                </a:solidFill>
                <a:latin typeface="Times New Roman" panose="02020603050405020304" pitchFamily="18" charset="0"/>
                <a:cs typeface="Times New Roman" panose="02020603050405020304" pitchFamily="18" charset="0"/>
              </a:rPr>
              <a:t>Sağlık Bilimleri Üniversitesi Rektörü Prof. Dr. Cevdet </a:t>
            </a:r>
            <a:r>
              <a:rPr lang="tr-TR" dirty="0" smtClean="0">
                <a:solidFill>
                  <a:prstClr val="black"/>
                </a:solidFill>
                <a:latin typeface="Times New Roman" panose="02020603050405020304" pitchFamily="18" charset="0"/>
                <a:cs typeface="Times New Roman" panose="02020603050405020304" pitchFamily="18" charset="0"/>
              </a:rPr>
              <a:t>ERDÖL Moda Tasarım Bölümünün hediye ettiği Hemşirelik kostümlerini incelerken</a:t>
            </a:r>
            <a:endParaRPr lang="tr-TR" dirty="0"/>
          </a:p>
        </p:txBody>
      </p:sp>
    </p:spTree>
    <p:extLst>
      <p:ext uri="{BB962C8B-B14F-4D97-AF65-F5344CB8AC3E}">
        <p14:creationId xmlns:p14="http://schemas.microsoft.com/office/powerpoint/2010/main" val="397609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502" y="144128"/>
            <a:ext cx="8422719" cy="5615146"/>
          </a:xfrm>
          <a:prstGeom prst="rect">
            <a:avLst/>
          </a:prstGeom>
        </p:spPr>
      </p:pic>
      <p:sp>
        <p:nvSpPr>
          <p:cNvPr id="6" name="Metin kutusu 5"/>
          <p:cNvSpPr txBox="1"/>
          <p:nvPr/>
        </p:nvSpPr>
        <p:spPr>
          <a:xfrm>
            <a:off x="2446866" y="5759274"/>
            <a:ext cx="7868355" cy="923330"/>
          </a:xfrm>
          <a:prstGeom prst="rect">
            <a:avLst/>
          </a:prstGeom>
          <a:noFill/>
        </p:spPr>
        <p:txBody>
          <a:bodyPr wrap="square" rtlCol="0">
            <a:spAutoFit/>
          </a:bodyPr>
          <a:lstStyle/>
          <a:p>
            <a:pPr algn="ctr"/>
            <a:r>
              <a:rPr lang="tr-TR" dirty="0">
                <a:solidFill>
                  <a:prstClr val="black"/>
                </a:solidFill>
                <a:latin typeface="Times New Roman" panose="02020603050405020304" pitchFamily="18" charset="0"/>
                <a:cs typeface="Times New Roman" panose="02020603050405020304" pitchFamily="18" charset="0"/>
              </a:rPr>
              <a:t>Sağlık Bilimleri Üniversitesi Rektörü Prof. Dr. Cevdet </a:t>
            </a:r>
            <a:r>
              <a:rPr lang="tr-TR" dirty="0" smtClean="0">
                <a:solidFill>
                  <a:prstClr val="black"/>
                </a:solidFill>
                <a:latin typeface="Times New Roman" panose="02020603050405020304" pitchFamily="18" charset="0"/>
                <a:cs typeface="Times New Roman" panose="02020603050405020304" pitchFamily="18" charset="0"/>
              </a:rPr>
              <a:t>ERDÖL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ve Mütevelli </a:t>
            </a:r>
            <a:r>
              <a:rPr lang="tr-TR" dirty="0">
                <a:latin typeface="Times New Roman" panose="02020603050405020304" pitchFamily="18" charset="0"/>
                <a:cs typeface="Times New Roman" panose="02020603050405020304" pitchFamily="18" charset="0"/>
              </a:rPr>
              <a:t>Heyet </a:t>
            </a:r>
            <a:r>
              <a:rPr lang="tr-TR" dirty="0" smtClean="0">
                <a:latin typeface="Times New Roman" panose="02020603050405020304" pitchFamily="18" charset="0"/>
                <a:cs typeface="Times New Roman" panose="02020603050405020304" pitchFamily="18" charset="0"/>
              </a:rPr>
              <a:t>Başkanımız Dr</a:t>
            </a:r>
            <a:r>
              <a:rPr lang="tr-TR" dirty="0">
                <a:latin typeface="Times New Roman" panose="02020603050405020304" pitchFamily="18" charset="0"/>
                <a:cs typeface="Times New Roman" panose="02020603050405020304" pitchFamily="18" charset="0"/>
              </a:rPr>
              <a:t>. Mustafa Aydın,</a:t>
            </a:r>
            <a:r>
              <a:rPr lang="tr-TR" dirty="0" smtClean="0">
                <a:solidFill>
                  <a:prstClr val="black"/>
                </a:solidFill>
                <a:latin typeface="Times New Roman" panose="02020603050405020304" pitchFamily="18" charset="0"/>
                <a:cs typeface="Times New Roman" panose="02020603050405020304" pitchFamily="18" charset="0"/>
              </a:rPr>
              <a:t> </a:t>
            </a:r>
            <a:r>
              <a:rPr lang="tr-TR" dirty="0">
                <a:solidFill>
                  <a:prstClr val="black"/>
                </a:solidFill>
                <a:latin typeface="Times New Roman" panose="02020603050405020304" pitchFamily="18" charset="0"/>
                <a:cs typeface="Times New Roman" panose="02020603050405020304" pitchFamily="18" charset="0"/>
              </a:rPr>
              <a:t>Moda Tasarım </a:t>
            </a:r>
            <a:r>
              <a:rPr lang="tr-TR" dirty="0" smtClean="0">
                <a:solidFill>
                  <a:prstClr val="black"/>
                </a:solidFill>
                <a:latin typeface="Times New Roman" panose="02020603050405020304" pitchFamily="18" charset="0"/>
                <a:cs typeface="Times New Roman" panose="02020603050405020304" pitchFamily="18" charset="0"/>
              </a:rPr>
              <a:t>Bölümünün stüdyolarında</a:t>
            </a:r>
            <a:endParaRPr lang="tr-TR" dirty="0"/>
          </a:p>
          <a:p>
            <a:pPr algn="ctr"/>
            <a:endParaRPr lang="tr-TR" dirty="0"/>
          </a:p>
        </p:txBody>
      </p:sp>
    </p:spTree>
    <p:extLst>
      <p:ext uri="{BB962C8B-B14F-4D97-AF65-F5344CB8AC3E}">
        <p14:creationId xmlns:p14="http://schemas.microsoft.com/office/powerpoint/2010/main" val="10100508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BED3C5D5D69024089E9CAE36DEBA11E" ma:contentTypeVersion="0" ma:contentTypeDescription="Upload an image." ma:contentTypeScope="" ma:versionID="f6a43bfa857e1a6a900edd68b3909a83">
  <xsd:schema xmlns:xsd="http://www.w3.org/2001/XMLSchema" xmlns:xs="http://www.w3.org/2001/XMLSchema" xmlns:p="http://schemas.microsoft.com/office/2006/metadata/properties" xmlns:ns1="http://schemas.microsoft.com/sharepoint/v3" xmlns:ns2="85E9BDF9-A19D-4826-BCC6-0CBF783F3F4D" xmlns:ns3="http://schemas.microsoft.com/sharepoint/v3/fields" targetNamespace="http://schemas.microsoft.com/office/2006/metadata/properties" ma:root="true" ma:fieldsID="fca1937b24c0787eace939fbaa04015c" ns1:_="" ns2:_="" ns3:_="">
    <xsd:import namespace="http://schemas.microsoft.com/sharepoint/v3"/>
    <xsd:import namespace="85E9BDF9-A19D-4826-BCC6-0CBF783F3F4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E9BDF9-A19D-4826-BCC6-0CBF783F3F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85E9BDF9-A19D-4826-BCC6-0CBF783F3F4D" xsi:nil="true"/>
    <wic_System_Copyright xmlns="http://schemas.microsoft.com/sharepoint/v3/fields" xsi:nil="true"/>
  </documentManagement>
</p:properties>
</file>

<file path=customXml/itemProps1.xml><?xml version="1.0" encoding="utf-8"?>
<ds:datastoreItem xmlns:ds="http://schemas.openxmlformats.org/officeDocument/2006/customXml" ds:itemID="{53E20912-28E2-4D12-9A46-9E3555EC55B3}"/>
</file>

<file path=customXml/itemProps2.xml><?xml version="1.0" encoding="utf-8"?>
<ds:datastoreItem xmlns:ds="http://schemas.openxmlformats.org/officeDocument/2006/customXml" ds:itemID="{48CE103C-26AC-4023-84B3-F1EDA63B6BC4}"/>
</file>

<file path=customXml/itemProps3.xml><?xml version="1.0" encoding="utf-8"?>
<ds:datastoreItem xmlns:ds="http://schemas.openxmlformats.org/officeDocument/2006/customXml" ds:itemID="{DE7C5E0F-74A1-4F93-A9F8-E35E9CE61E39}"/>
</file>

<file path=docProps/app.xml><?xml version="1.0" encoding="utf-8"?>
<Properties xmlns="http://schemas.openxmlformats.org/officeDocument/2006/extended-properties" xmlns:vt="http://schemas.openxmlformats.org/officeDocument/2006/docPropsVTypes">
  <TotalTime>377</TotalTime>
  <Words>262</Words>
  <Application>Microsoft Office PowerPoint</Application>
  <PresentationFormat>Geniş ekran</PresentationFormat>
  <Paragraphs>36</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Moda Tasarım Bölümü Milli Eğitim Bakanı Sayın İsmet Yılmaz’ın  Üniversitemizin 2016-2017 Akademik Yılı Açılışını   onurlandırdığı ‘SEVDAMIZ KARADENİZ’ Defilesi ile yer aldı.  </vt:lpstr>
      <vt:lpstr>PowerPoint Sunusu</vt:lpstr>
      <vt:lpstr>Moda Tasarım Bölümü ‘SEVDAMIZ KARADENİZ’ Defilesi ile  14. Francising ve Markalı Bayilik Fuarı 13-16 Ekim 2016 CNR EXPO da; İstanbul Sanayi Odası Başkanı Sn. Erdal Bahçıvan, Türkiye İhracatçılar Birliği Başkanı Sn. Mehmet Büyükekşi, Avrupa Birliği ve Devlet Eski Bakanı Sn. Egemen Bağış, Gümrük ve Ticaret Bakanı Sn. Bülent Tüfenkçi’nin de katılım sağladıkları açılışta yer aldı. </vt:lpstr>
      <vt:lpstr>PowerPoint Sunusu</vt:lpstr>
      <vt:lpstr>PowerPoint Sunusu</vt:lpstr>
      <vt:lpstr>PowerPoint Sunusu</vt:lpstr>
      <vt:lpstr>Moda Tasarım Bölümü tarihleri arasında  İstanbul Design Week’de (İstanbul Tasarım Haftası) katılımcı olarak yer aldı.18-23 Ekim 2016</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 Akademik Yılı Açılışı Moda Tasarım Bölümü</dc:title>
  <dc:creator>Burcu AKYÜZ</dc:creator>
  <cp:keywords/>
  <dc:description/>
  <cp:lastModifiedBy>Burcu AKYÜZ</cp:lastModifiedBy>
  <cp:revision>42</cp:revision>
  <dcterms:created xsi:type="dcterms:W3CDTF">2016-10-26T10:09:13Z</dcterms:created>
  <dcterms:modified xsi:type="dcterms:W3CDTF">2016-10-28T07:25:59Z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0x0101009148F5A04DDD49CBA7127AADA5FB792B00AADE34325A8B49CDA8BB4DB53328F21400DBED3C5D5D69024089E9CAE36DEBA11E</vt:lpwstr>
  </property>
</Properties>
</file>