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5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14.xml" ContentType="application/vnd.openxmlformats-officedocument.presentationml.slide+xml"/>
  <Override PartName="/ppt/slides/slide9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270" r:id="rId3"/>
    <p:sldId id="272" r:id="rId4"/>
    <p:sldId id="260" r:id="rId5"/>
    <p:sldId id="267" r:id="rId6"/>
    <p:sldId id="271" r:id="rId7"/>
    <p:sldId id="275" r:id="rId8"/>
    <p:sldId id="273" r:id="rId9"/>
    <p:sldId id="274" r:id="rId10"/>
    <p:sldId id="281" r:id="rId11"/>
    <p:sldId id="279" r:id="rId12"/>
    <p:sldId id="276" r:id="rId13"/>
    <p:sldId id="277" r:id="rId14"/>
    <p:sldId id="278" r:id="rId15"/>
    <p:sldId id="280" r:id="rId16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25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F724C-5FDE-4308-BCB4-D0C8A3D8C441}" type="datetimeFigureOut">
              <a:rPr lang="tr-TR" smtClean="0"/>
              <a:t>01.03.2017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E17EA-5ED4-4BD9-9D90-2832E00C265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174121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F724C-5FDE-4308-BCB4-D0C8A3D8C441}" type="datetimeFigureOut">
              <a:rPr lang="tr-TR" smtClean="0"/>
              <a:t>01.03.2017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E17EA-5ED4-4BD9-9D90-2832E00C265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55940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F724C-5FDE-4308-BCB4-D0C8A3D8C441}" type="datetimeFigureOut">
              <a:rPr lang="tr-TR" smtClean="0"/>
              <a:t>01.03.2017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E17EA-5ED4-4BD9-9D90-2832E00C265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04534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F724C-5FDE-4308-BCB4-D0C8A3D8C441}" type="datetimeFigureOut">
              <a:rPr lang="tr-TR" smtClean="0"/>
              <a:t>01.03.2017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E17EA-5ED4-4BD9-9D90-2832E00C265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713433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F724C-5FDE-4308-BCB4-D0C8A3D8C441}" type="datetimeFigureOut">
              <a:rPr lang="tr-TR" smtClean="0"/>
              <a:t>01.03.2017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E17EA-5ED4-4BD9-9D90-2832E00C265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255534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F724C-5FDE-4308-BCB4-D0C8A3D8C441}" type="datetimeFigureOut">
              <a:rPr lang="tr-TR" smtClean="0"/>
              <a:t>01.03.2017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E17EA-5ED4-4BD9-9D90-2832E00C265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305195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F724C-5FDE-4308-BCB4-D0C8A3D8C441}" type="datetimeFigureOut">
              <a:rPr lang="tr-TR" smtClean="0"/>
              <a:t>01.03.2017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E17EA-5ED4-4BD9-9D90-2832E00C265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65453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F724C-5FDE-4308-BCB4-D0C8A3D8C441}" type="datetimeFigureOut">
              <a:rPr lang="tr-TR" smtClean="0"/>
              <a:t>01.03.2017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E17EA-5ED4-4BD9-9D90-2832E00C265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851090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F724C-5FDE-4308-BCB4-D0C8A3D8C441}" type="datetimeFigureOut">
              <a:rPr lang="tr-TR" smtClean="0"/>
              <a:t>01.03.2017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E17EA-5ED4-4BD9-9D90-2832E00C265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836703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F724C-5FDE-4308-BCB4-D0C8A3D8C441}" type="datetimeFigureOut">
              <a:rPr lang="tr-TR" smtClean="0"/>
              <a:t>01.03.2017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E17EA-5ED4-4BD9-9D90-2832E00C265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368536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F724C-5FDE-4308-BCB4-D0C8A3D8C441}" type="datetimeFigureOut">
              <a:rPr lang="tr-TR" smtClean="0"/>
              <a:t>01.03.2017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E17EA-5ED4-4BD9-9D90-2832E00C265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52590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5F724C-5FDE-4308-BCB4-D0C8A3D8C441}" type="datetimeFigureOut">
              <a:rPr lang="tr-TR" smtClean="0"/>
              <a:t>01.03.2017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7E17EA-5ED4-4BD9-9D90-2832E00C265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61073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171241" y="1532913"/>
            <a:ext cx="7512586" cy="2972986"/>
          </a:xfrm>
        </p:spPr>
        <p:txBody>
          <a:bodyPr/>
          <a:lstStyle/>
          <a:p>
            <a:pPr algn="ctr"/>
            <a:r>
              <a:rPr lang="tr-TR" dirty="0" smtClean="0"/>
              <a:t>Moda Tasarımı </a:t>
            </a:r>
            <a:br>
              <a:rPr lang="tr-TR" dirty="0" smtClean="0"/>
            </a:br>
            <a:r>
              <a:rPr lang="tr-TR" dirty="0" smtClean="0"/>
              <a:t>Ocak-Şubat 2017 Bülteni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7595735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6714" y="0"/>
            <a:ext cx="4898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8846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6424" y="191265"/>
            <a:ext cx="7804990" cy="5203327"/>
          </a:xfrm>
          <a:prstGeom prst="rect">
            <a:avLst/>
          </a:prstGeom>
        </p:spPr>
      </p:pic>
      <p:sp>
        <p:nvSpPr>
          <p:cNvPr id="3" name="Metin kutusu 2"/>
          <p:cNvSpPr txBox="1"/>
          <p:nvPr/>
        </p:nvSpPr>
        <p:spPr>
          <a:xfrm>
            <a:off x="1571025" y="5528809"/>
            <a:ext cx="94178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Panelistlerimiz Yaratıcı Çocuklar Derneği ve Başkanı Sayın Didem Çapa, </a:t>
            </a:r>
            <a:r>
              <a:rPr lang="tr-T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Heykeltraş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Hakime Erciyes, Dokuma Sanatçısı Fırat </a:t>
            </a:r>
            <a:r>
              <a:rPr lang="tr-T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Neziroğlu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Ankara Patent Bürosu ve İş Geliştirme ve Danışmanlık Kurulu Üyesi  Aysu Egemen </a:t>
            </a:r>
            <a:r>
              <a:rPr lang="tr-T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Dericioğlu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Moda Tasarım Bölüm Başkanı Nihal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BOLKOL ve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Öğretim Görevlileri ile birlikte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İAÜ VİP </a:t>
            </a:r>
            <a:r>
              <a:rPr lang="tr-T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Salonun’</a:t>
            </a:r>
            <a:r>
              <a:rPr lang="tr-T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116775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Resim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6350" y="94053"/>
            <a:ext cx="8229600" cy="5486400"/>
          </a:xfrm>
          <a:prstGeom prst="rect">
            <a:avLst/>
          </a:prstGeom>
        </p:spPr>
      </p:pic>
      <p:sp>
        <p:nvSpPr>
          <p:cNvPr id="5" name="Metin kutusu 4"/>
          <p:cNvSpPr txBox="1"/>
          <p:nvPr/>
        </p:nvSpPr>
        <p:spPr>
          <a:xfrm>
            <a:off x="700692" y="5767739"/>
            <a:ext cx="108009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Panelistlerimiz Sayın Didem Çapa, Hakime Erciyes, Fırat </a:t>
            </a:r>
            <a:r>
              <a:rPr lang="tr-T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Neziroğlu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Aysu Egemen </a:t>
            </a:r>
            <a:r>
              <a:rPr lang="tr-T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Dericioğlu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Moda Tasarım Bölüm Başkanı Nihal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BOLKOL ve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Öğretim Görevlileri ile birlikte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Moda Tasarım stüdyosunda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1901153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5088" y="3544116"/>
            <a:ext cx="4764262" cy="3176174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5088" y="150920"/>
            <a:ext cx="4759287" cy="3172858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338" y="339851"/>
            <a:ext cx="6463901" cy="4309267"/>
          </a:xfrm>
          <a:prstGeom prst="rect">
            <a:avLst/>
          </a:prstGeom>
        </p:spPr>
      </p:pic>
      <p:sp>
        <p:nvSpPr>
          <p:cNvPr id="7" name="Metin kutusu 6"/>
          <p:cNvSpPr txBox="1"/>
          <p:nvPr/>
        </p:nvSpPr>
        <p:spPr>
          <a:xfrm>
            <a:off x="623575" y="5132203"/>
            <a:ext cx="565742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Panelistlerimiz Sayın Didem Çapa, Hakime Erciyes, Fırat </a:t>
            </a:r>
            <a:r>
              <a:rPr lang="tr-T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Neziroğlu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Aysu Egemen </a:t>
            </a:r>
            <a:r>
              <a:rPr lang="tr-T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Dericioğlu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Moda Tasarım Bölüm Başkanı Nihal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BOLKOL ve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Öğretim Görevlileri ile birlikte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Moda Tasarım </a:t>
            </a:r>
            <a:r>
              <a:rPr lang="tr-T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Showroom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da Moda Tasarım koleksiyonlarını incelerken.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6062889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Resim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405" y="0"/>
            <a:ext cx="5217322" cy="3478215"/>
          </a:xfrm>
          <a:prstGeom prst="rect">
            <a:avLst/>
          </a:prstGeom>
        </p:spPr>
      </p:pic>
      <p:pic>
        <p:nvPicPr>
          <p:cNvPr id="10" name="Resim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94" r="9041" b="7463"/>
          <a:stretch/>
        </p:blipFill>
        <p:spPr>
          <a:xfrm>
            <a:off x="5840944" y="172596"/>
            <a:ext cx="6114192" cy="3062690"/>
          </a:xfrm>
          <a:prstGeom prst="rect">
            <a:avLst/>
          </a:prstGeom>
        </p:spPr>
      </p:pic>
      <p:pic>
        <p:nvPicPr>
          <p:cNvPr id="11" name="Resim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3201" y="3478215"/>
            <a:ext cx="5069678" cy="3379785"/>
          </a:xfrm>
          <a:prstGeom prst="rect">
            <a:avLst/>
          </a:prstGeom>
        </p:spPr>
      </p:pic>
      <p:sp>
        <p:nvSpPr>
          <p:cNvPr id="5" name="Metin kutusu 4"/>
          <p:cNvSpPr txBox="1"/>
          <p:nvPr/>
        </p:nvSpPr>
        <p:spPr>
          <a:xfrm>
            <a:off x="154237" y="3875445"/>
            <a:ext cx="597114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Moda Tasarım Programı Tarafından düzenlenen ‘Tekstil ve Modada Yaratıcılığın ve Sanatın Yeri Gelişen Teknolojiler ve Eserlerin Korunması’ Konulu Panelistlerimiz Yaratıcı Çocuklar Derneği ve Başkanı Sayın Didem Çapa, </a:t>
            </a:r>
            <a:r>
              <a:rPr lang="tr-T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Heykeltraş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Hakime Erciyes, Dokuma Sanatçısı Fırat </a:t>
            </a:r>
            <a:r>
              <a:rPr lang="tr-T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Neziroğlu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Ankara Patent Bürosu ve İş Geliştirme ve Danışmanlık Kurulu Üyesi  Aysu Egemen </a:t>
            </a:r>
            <a:r>
              <a:rPr lang="tr-T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Dericioğlu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Yrd. </a:t>
            </a:r>
            <a:r>
              <a:rPr lang="tr-T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Doç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Dr. Çiğdem KOÇAK hocamızın </a:t>
            </a:r>
            <a:r>
              <a:rPr lang="tr-T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Moderatörlüğünde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A Konferans Salonunda öğrencilerin katılımıyla faydalı ve ilgi çekici bir panele imza attılar.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1010424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2737" y="175297"/>
            <a:ext cx="7831426" cy="5220951"/>
          </a:xfrm>
          <a:prstGeom prst="rect">
            <a:avLst/>
          </a:prstGeom>
        </p:spPr>
      </p:pic>
      <p:sp>
        <p:nvSpPr>
          <p:cNvPr id="3" name="Metin kutusu 2"/>
          <p:cNvSpPr txBox="1"/>
          <p:nvPr/>
        </p:nvSpPr>
        <p:spPr>
          <a:xfrm>
            <a:off x="3419326" y="5503335"/>
            <a:ext cx="5138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Konuklara Üniversitemiz Plaketi takdim edildi.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1285878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etin kutusu 6"/>
          <p:cNvSpPr txBox="1"/>
          <p:nvPr/>
        </p:nvSpPr>
        <p:spPr>
          <a:xfrm>
            <a:off x="322822" y="4132065"/>
            <a:ext cx="542097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Moda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Tasarım Programı Türkiye'de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önemli bir yeri olan deri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sektörünün,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‘Deri’de Yüksek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Ritm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Mottosu’ ile İstanbul Fuar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Merkezi’nde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Alleather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IDF İstanbul Deri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Fuarı’nın düzenlediği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Fuar'a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'İstanbul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 Kayıp Bir Kent </a:t>
            </a:r>
            <a:r>
              <a:rPr lang="tr-T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Bathonea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'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koleksiyonuyla katılım sağladı. 1-3 Şubat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2017</a:t>
            </a:r>
            <a:endParaRPr lang="tr-TR" dirty="0"/>
          </a:p>
        </p:txBody>
      </p:sp>
      <p:pic>
        <p:nvPicPr>
          <p:cNvPr id="11" name="Resim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6622" y="3395365"/>
            <a:ext cx="6125378" cy="3445525"/>
          </a:xfrm>
          <a:prstGeom prst="rect">
            <a:avLst/>
          </a:prstGeom>
        </p:spPr>
      </p:pic>
      <p:pic>
        <p:nvPicPr>
          <p:cNvPr id="12" name="Resim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743801" cy="3230889"/>
          </a:xfrm>
          <a:prstGeom prst="rect">
            <a:avLst/>
          </a:prstGeom>
        </p:spPr>
      </p:pic>
      <p:pic>
        <p:nvPicPr>
          <p:cNvPr id="13" name="Resim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4311" y="203908"/>
            <a:ext cx="5018795" cy="2823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9468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72" t="20955" r="11486" b="16414"/>
          <a:stretch/>
        </p:blipFill>
        <p:spPr>
          <a:xfrm>
            <a:off x="-42984" y="0"/>
            <a:ext cx="5639381" cy="296355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49" b="9437"/>
          <a:stretch/>
        </p:blipFill>
        <p:spPr>
          <a:xfrm>
            <a:off x="5844487" y="271657"/>
            <a:ext cx="2991773" cy="3183802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00"/>
          <a:stretch/>
        </p:blipFill>
        <p:spPr>
          <a:xfrm>
            <a:off x="9084350" y="0"/>
            <a:ext cx="3107649" cy="3745735"/>
          </a:xfrm>
          <a:prstGeom prst="rect">
            <a:avLst/>
          </a:prstGeom>
        </p:spPr>
      </p:pic>
      <p:pic>
        <p:nvPicPr>
          <p:cNvPr id="10" name="Resim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34" b="4758"/>
          <a:stretch/>
        </p:blipFill>
        <p:spPr>
          <a:xfrm>
            <a:off x="6821765" y="3727115"/>
            <a:ext cx="5370234" cy="3109693"/>
          </a:xfrm>
          <a:prstGeom prst="rect">
            <a:avLst/>
          </a:prstGeom>
        </p:spPr>
      </p:pic>
      <p:sp>
        <p:nvSpPr>
          <p:cNvPr id="11" name="Unvan 1"/>
          <p:cNvSpPr txBox="1">
            <a:spLocks/>
          </p:cNvSpPr>
          <p:nvPr/>
        </p:nvSpPr>
        <p:spPr>
          <a:xfrm>
            <a:off x="304801" y="3727115"/>
            <a:ext cx="6040686" cy="2765778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Moda </a:t>
            </a:r>
            <a:r>
              <a:rPr lang="tr-T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Tasarım </a:t>
            </a:r>
            <a:r>
              <a:rPr lang="tr-T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Programı</a:t>
            </a:r>
          </a:p>
          <a:p>
            <a:pPr algn="ctr"/>
            <a:r>
              <a:rPr lang="tr-T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İplik sektörünün dünyadaki 2. büyük etkinliği olan </a:t>
            </a:r>
          </a:p>
          <a:p>
            <a:pPr algn="ctr"/>
            <a:r>
              <a:rPr lang="tr-T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14. Uluslararası İplik Fuarı </a:t>
            </a:r>
            <a:r>
              <a:rPr lang="tr-TR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Beylikdüzü</a:t>
            </a:r>
            <a:r>
              <a:rPr lang="tr-T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Tüyap’ta</a:t>
            </a:r>
            <a:r>
              <a:rPr lang="tr-T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düzenlenen Fuara TREND alanında Örme temalı kostümler ile </a:t>
            </a:r>
            <a:r>
              <a:rPr lang="tr-T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ev sahipliği </a:t>
            </a:r>
            <a:r>
              <a:rPr lang="tr-T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yaptı. Ayrıca </a:t>
            </a:r>
            <a:r>
              <a:rPr lang="tr-T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'ZEUGMA' </a:t>
            </a:r>
            <a:r>
              <a:rPr lang="tr-T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koleksiyonu 'Zeugma'dan yansımalar' örme köstüm sahnesi ile </a:t>
            </a:r>
            <a:r>
              <a:rPr lang="tr-TR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tr-TR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tand</a:t>
            </a:r>
            <a:r>
              <a:rPr lang="tr-T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alanına katılım sağladı.</a:t>
            </a:r>
            <a:r>
              <a:rPr lang="tr-T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tr-TR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tr-T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2-5 </a:t>
            </a:r>
            <a:r>
              <a:rPr lang="tr-T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Şubat </a:t>
            </a:r>
            <a:r>
              <a:rPr lang="tr-T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2017</a:t>
            </a:r>
            <a:endParaRPr lang="tr-TR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94357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60" b="13679"/>
          <a:stretch/>
        </p:blipFill>
        <p:spPr>
          <a:xfrm>
            <a:off x="198788" y="158044"/>
            <a:ext cx="6135083" cy="3104091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8255" y="158044"/>
            <a:ext cx="5159022" cy="3869267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35" b="8032"/>
          <a:stretch/>
        </p:blipFill>
        <p:spPr>
          <a:xfrm>
            <a:off x="198788" y="3443655"/>
            <a:ext cx="6135083" cy="3222434"/>
          </a:xfrm>
          <a:prstGeom prst="rect">
            <a:avLst/>
          </a:prstGeom>
        </p:spPr>
      </p:pic>
      <p:sp>
        <p:nvSpPr>
          <p:cNvPr id="12" name="Metin kutusu 11"/>
          <p:cNvSpPr txBox="1"/>
          <p:nvPr/>
        </p:nvSpPr>
        <p:spPr>
          <a:xfrm>
            <a:off x="6608835" y="4083280"/>
            <a:ext cx="541786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Moda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Tasarım Programı, </a:t>
            </a:r>
          </a:p>
          <a:p>
            <a:pPr algn="ctr"/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Bölüm Başkanı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Öğr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Gör. Nihal BOLKOL </a:t>
            </a:r>
            <a:endParaRPr lang="tr-T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Öğr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Gör. Arzu ATA </a:t>
            </a:r>
            <a:endParaRPr lang="tr-T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Mersin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düzenlenen </a:t>
            </a:r>
            <a:endParaRPr lang="tr-T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Avrupa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Birliği Projesi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kapsamında </a:t>
            </a:r>
          </a:p>
          <a:p>
            <a:pPr algn="ctr"/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İzmir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Olgunlaşma Enstitüsü yönetiminde </a:t>
            </a:r>
          </a:p>
          <a:p>
            <a:pPr algn="ctr"/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‘</a:t>
            </a:r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KALEMDEN KLAVYE'YE KALIP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’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Seminerinin </a:t>
            </a:r>
            <a:endParaRPr lang="tr-T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Proje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ortaklarından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olan Üniversitemizin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görevlisi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olarak katılım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sağladılar.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29898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Resim 1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43" b="3155"/>
          <a:stretch/>
        </p:blipFill>
        <p:spPr>
          <a:xfrm>
            <a:off x="0" y="0"/>
            <a:ext cx="5795134" cy="4395730"/>
          </a:xfrm>
          <a:prstGeom prst="rect">
            <a:avLst/>
          </a:prstGeom>
        </p:spPr>
      </p:pic>
      <p:pic>
        <p:nvPicPr>
          <p:cNvPr id="17" name="Resim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8271" y="144687"/>
            <a:ext cx="3014949" cy="3848928"/>
          </a:xfrm>
          <a:prstGeom prst="rect">
            <a:avLst/>
          </a:prstGeom>
        </p:spPr>
      </p:pic>
      <p:pic>
        <p:nvPicPr>
          <p:cNvPr id="18" name="Resim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2445" y="2866415"/>
            <a:ext cx="2845487" cy="3850395"/>
          </a:xfrm>
          <a:prstGeom prst="rect">
            <a:avLst/>
          </a:prstGeom>
        </p:spPr>
      </p:pic>
      <p:sp>
        <p:nvSpPr>
          <p:cNvPr id="20" name="Dikdörtgen 19"/>
          <p:cNvSpPr/>
          <p:nvPr/>
        </p:nvSpPr>
        <p:spPr>
          <a:xfrm>
            <a:off x="462708" y="4395730"/>
            <a:ext cx="8310128" cy="23221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15000"/>
              </a:lnSpc>
              <a:spcAft>
                <a:spcPts val="1000"/>
              </a:spcAft>
            </a:pPr>
            <a:r>
              <a:rPr lang="tr-TR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 Şubat 2017 tarihinde Mersin de düzenlenen </a:t>
            </a:r>
            <a:r>
              <a:rPr lang="tr-TR" sz="1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 </a:t>
            </a:r>
            <a:r>
              <a:rPr lang="tr-TR" sz="1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TÜRKİYE’DE KALIP HAZIRLAMA KONUSUNDA YENİLİKÇİ YAKLAŞIMLAR</a:t>
            </a:r>
            <a:r>
              <a:rPr lang="tr-TR" sz="1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lang="tr-TR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isimli </a:t>
            </a:r>
            <a:r>
              <a:rPr lang="tr-TR" sz="1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seminer konusuyla, </a:t>
            </a:r>
            <a:r>
              <a:rPr lang="tr-TR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proje kapsamındaki 28 öğrenciye, eğitmenlere ve sektörden gelen 150 konuğa, konuşmacı olarak YENİLİKÇİ EĞİTİM İLE SEKTÖRDE KAZANIM sunumu ile İstanbul Aydın Üniversitesi ABMYO Moda Tasarım Program Başkanı </a:t>
            </a:r>
            <a:r>
              <a:rPr lang="tr-TR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Öğr</a:t>
            </a:r>
            <a:r>
              <a:rPr lang="tr-TR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Gör. Nihal BOLKOL ve </a:t>
            </a:r>
            <a:r>
              <a:rPr lang="tr-TR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Öğr</a:t>
            </a:r>
            <a:r>
              <a:rPr lang="tr-TR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Gör. Arzu ATA, GELİŞEN TEKNOLOJİ İLE DEĞİŞEN GİYSİ KALIP SİSTEMLERİ sunumu ile Süleyman Demirel Üniversitesi Güzel San. Fak. Doç. N. Rengin OYMAN, Sanat Tasarım ASD Öğrencisi Hilal BALCI,  </a:t>
            </a:r>
            <a:r>
              <a:rPr lang="en-GB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GİYİM TASARIM EĞİTİMİNDE KALIP HAZIRLAMA, ÜRÜN GELİŞTİRME VE KOLEKSİYON HAZIRLAMA</a:t>
            </a:r>
            <a:r>
              <a:rPr lang="tr-TR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sunumu ile </a:t>
            </a:r>
            <a:r>
              <a:rPr lang="tr-TR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 Eylül Üniversitesi Güzel San. Fak. </a:t>
            </a:r>
            <a:r>
              <a:rPr lang="tr-TR" sz="1400" dirty="0">
                <a:solidFill>
                  <a:srgbClr val="21212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Yrd. Doç. Dr. Nevbahar GÖKSEL, Yrd. Doç. Selda KOZBEKÇİ AYRANPINAR</a:t>
            </a:r>
            <a:r>
              <a:rPr lang="tr-TR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katıldı. Seminer sonrası konuşmacılara yöneltilen sorular cevaplanarak seminer sonlandırıldı.</a:t>
            </a:r>
            <a:endParaRPr lang="tr-TR" sz="1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33127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60" b="12592"/>
          <a:stretch/>
        </p:blipFill>
        <p:spPr>
          <a:xfrm>
            <a:off x="991354" y="738129"/>
            <a:ext cx="10250744" cy="5239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240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354" y="583894"/>
            <a:ext cx="7447402" cy="5585552"/>
          </a:xfrm>
          <a:prstGeom prst="rect">
            <a:avLst/>
          </a:prstGeom>
        </p:spPr>
      </p:pic>
      <p:sp>
        <p:nvSpPr>
          <p:cNvPr id="5" name="Dikdörtgen 4"/>
          <p:cNvSpPr/>
          <p:nvPr/>
        </p:nvSpPr>
        <p:spPr>
          <a:xfrm>
            <a:off x="7862371" y="1259936"/>
            <a:ext cx="4101947" cy="42334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15000"/>
              </a:lnSpc>
              <a:spcAft>
                <a:spcPts val="1000"/>
              </a:spcAft>
            </a:pPr>
            <a:r>
              <a:rPr lang="tr-TR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Türkiye Cumhuriyeti 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Çalışma ve Sosyal Güvenlik Bakanlığı Avrupa Birliği Koordinasyonu Dairesi Başkanlığının AB Projesi olan </a:t>
            </a:r>
            <a:r>
              <a:rPr lang="tr-TR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"Türkiye´de Hayat Boyu Öğrenmenin Desteklenmesi Projesi-2"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programı çerçevesinde İzmir Olgunlaşma Enstitüsü tarafından yürütülen ve Proje ortağı olduğumuz</a:t>
            </a:r>
            <a:r>
              <a:rPr lang="tr-TR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“Kalemden Klavyeye Kalıp”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isimli projeye katılım sağlandı. Bu kapsamda 7 Şubat 2017 tarihinde Adana Olgunlaşma Enstitüsü Müzesi ve Mersin’e geçilerek Mersin Olgunlaşma Enstitüsü Müzesi ziyaret edildi.</a:t>
            </a:r>
            <a:endParaRPr lang="tr-TR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62579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1857" y="379677"/>
            <a:ext cx="8159044" cy="6119283"/>
          </a:xfrm>
        </p:spPr>
      </p:pic>
    </p:spTree>
    <p:extLst>
      <p:ext uri="{BB962C8B-B14F-4D97-AF65-F5344CB8AC3E}">
        <p14:creationId xmlns:p14="http://schemas.microsoft.com/office/powerpoint/2010/main" val="40495806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1170" y="275422"/>
            <a:ext cx="7810959" cy="5859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4563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Image" ma:contentTypeID="0x0101009148F5A04DDD49CBA7127AADA5FB792B00AADE34325A8B49CDA8BB4DB53328F21400DBED3C5D5D69024089E9CAE36DEBA11E" ma:contentTypeVersion="0" ma:contentTypeDescription="Upload an image." ma:contentTypeScope="" ma:versionID="f6a43bfa857e1a6a900edd68b3909a83">
  <xsd:schema xmlns:xsd="http://www.w3.org/2001/XMLSchema" xmlns:xs="http://www.w3.org/2001/XMLSchema" xmlns:p="http://schemas.microsoft.com/office/2006/metadata/properties" xmlns:ns1="http://schemas.microsoft.com/sharepoint/v3" xmlns:ns2="85E9BDF9-A19D-4826-BCC6-0CBF783F3F4D" xmlns:ns3="http://schemas.microsoft.com/sharepoint/v3/fields" targetNamespace="http://schemas.microsoft.com/office/2006/metadata/properties" ma:root="true" ma:fieldsID="fca1937b24c0787eace939fbaa04015c" ns1:_="" ns2:_="" ns3:_="">
    <xsd:import namespace="http://schemas.microsoft.com/sharepoint/v3"/>
    <xsd:import namespace="85E9BDF9-A19D-4826-BCC6-0CBF783F3F4D"/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1:FileRef" minOccurs="0"/>
                <xsd:element ref="ns1:File_x0020_Type" minOccurs="0"/>
                <xsd:element ref="ns1:HTML_x0020_File_x0020_Type" minOccurs="0"/>
                <xsd:element ref="ns1:FSObjType" minOccurs="0"/>
                <xsd:element ref="ns2:ThumbnailExists" minOccurs="0"/>
                <xsd:element ref="ns2:PreviewExists" minOccurs="0"/>
                <xsd:element ref="ns2:ImageWidth" minOccurs="0"/>
                <xsd:element ref="ns2:ImageHeight" minOccurs="0"/>
                <xsd:element ref="ns2:ImageCreateDate" minOccurs="0"/>
                <xsd:element ref="ns3:wic_System_Copyright" minOccurs="0"/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FileRef" ma:index="8" nillable="true" ma:displayName="URL Path" ma:hidden="true" ma:list="Docs" ma:internalName="FileRef" ma:readOnly="true" ma:showField="FullUrl">
      <xsd:simpleType>
        <xsd:restriction base="dms:Lookup"/>
      </xsd:simpleType>
    </xsd:element>
    <xsd:element name="File_x0020_Type" ma:index="9" nillable="true" ma:displayName="File Type" ma:hidden="true" ma:internalName="File_x0020_Type" ma:readOnly="true">
      <xsd:simpleType>
        <xsd:restriction base="dms:Text"/>
      </xsd:simpleType>
    </xsd:element>
    <xsd:element name="HTML_x0020_File_x0020_Type" ma:index="10" nillable="true" ma:displayName="HTML File Type" ma:hidden="true" ma:internalName="HTML_x0020_File_x0020_Type" ma:readOnly="true">
      <xsd:simpleType>
        <xsd:restriction base="dms:Text"/>
      </xsd:simpleType>
    </xsd:element>
    <xsd:element name="FSObjType" ma:index="11" nillable="true" ma:displayName="Item Type" ma:hidden="true" ma:list="Docs" ma:internalName="FSObjType" ma:readOnly="true" ma:showField="FSType">
      <xsd:simpleType>
        <xsd:restriction base="dms:Lookup"/>
      </xsd:simpleType>
    </xsd:element>
    <xsd:element name="PublishingStartDate" ma:index="27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28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5E9BDF9-A19D-4826-BCC6-0CBF783F3F4D" elementFormDefault="qualified">
    <xsd:import namespace="http://schemas.microsoft.com/office/2006/documentManagement/types"/>
    <xsd:import namespace="http://schemas.microsoft.com/office/infopath/2007/PartnerControls"/>
    <xsd:element name="ThumbnailExists" ma:index="18" nillable="true" ma:displayName="Thumbnail Exists" ma:default="FALSE" ma:hidden="true" ma:internalName="ThumbnailExists" ma:readOnly="true">
      <xsd:simpleType>
        <xsd:restriction base="dms:Boolean"/>
      </xsd:simpleType>
    </xsd:element>
    <xsd:element name="PreviewExists" ma:index="19" nillable="true" ma:displayName="Preview Exists" ma:default="FALSE" ma:hidden="true" ma:internalName="PreviewExists" ma:readOnly="true">
      <xsd:simpleType>
        <xsd:restriction base="dms:Boolean"/>
      </xsd:simpleType>
    </xsd:element>
    <xsd:element name="ImageWidth" ma:index="20" nillable="true" ma:displayName="Width" ma:internalName="ImageWidth" ma:readOnly="true">
      <xsd:simpleType>
        <xsd:restriction base="dms:Unknown"/>
      </xsd:simpleType>
    </xsd:element>
    <xsd:element name="ImageHeight" ma:index="22" nillable="true" ma:displayName="Height" ma:internalName="ImageHeight" ma:readOnly="true">
      <xsd:simpleType>
        <xsd:restriction base="dms:Unknown"/>
      </xsd:simpleType>
    </xsd:element>
    <xsd:element name="ImageCreateDate" ma:index="25" nillable="true" ma:displayName="Date Picture Taken" ma:format="DateTime" ma:hidden="true" ma:internalName="ImageCreate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wic_System_Copyright" ma:index="26" nillable="true" ma:displayName="Copyright" ma:internalName="wic_System_Copyright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24" ma:displayName="Author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 ma:index="23" ma:displayName="Comments"/>
        <xsd:element name="keywords" minOccurs="0" maxOccurs="1" type="xsd:string" ma:index="14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ImageCreateDate xmlns="85E9BDF9-A19D-4826-BCC6-0CBF783F3F4D" xsi:nil="true"/>
    <wic_System_Copyright xmlns="http://schemas.microsoft.com/sharepoint/v3/fields" xsi:nil="true"/>
  </documentManagement>
</p:properties>
</file>

<file path=customXml/itemProps1.xml><?xml version="1.0" encoding="utf-8"?>
<ds:datastoreItem xmlns:ds="http://schemas.openxmlformats.org/officeDocument/2006/customXml" ds:itemID="{138A1168-B2B6-4622-B2A7-20F39FA0D55A}"/>
</file>

<file path=customXml/itemProps2.xml><?xml version="1.0" encoding="utf-8"?>
<ds:datastoreItem xmlns:ds="http://schemas.openxmlformats.org/officeDocument/2006/customXml" ds:itemID="{803688E2-8423-4374-89FB-678E10908A6F}"/>
</file>

<file path=customXml/itemProps3.xml><?xml version="1.0" encoding="utf-8"?>
<ds:datastoreItem xmlns:ds="http://schemas.openxmlformats.org/officeDocument/2006/customXml" ds:itemID="{B9D60C01-4ACF-4CE4-8748-14FD2C555141}"/>
</file>

<file path=docProps/app.xml><?xml version="1.0" encoding="utf-8"?>
<Properties xmlns="http://schemas.openxmlformats.org/officeDocument/2006/extended-properties" xmlns:vt="http://schemas.openxmlformats.org/officeDocument/2006/docPropsVTypes">
  <TotalTime>762</TotalTime>
  <Words>541</Words>
  <Application>Microsoft Office PowerPoint</Application>
  <PresentationFormat>Geniş ekran</PresentationFormat>
  <Paragraphs>22</Paragraphs>
  <Slides>15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Office Teması</vt:lpstr>
      <vt:lpstr>Moda Tasarımı  Ocak-Şubat 2017 Bülteni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2016-2017 Akademik Yılı Açılışı Moda Tasarım Bölümü</dc:title>
  <dc:creator>Burcu AKYÜZ</dc:creator>
  <cp:keywords/>
  <dc:description/>
  <cp:lastModifiedBy>Burcu AKYÜZ</cp:lastModifiedBy>
  <cp:revision>75</cp:revision>
  <dcterms:created xsi:type="dcterms:W3CDTF">2016-10-26T10:09:13Z</dcterms:created>
  <dcterms:modified xsi:type="dcterms:W3CDTF">2017-03-01T08:13:43Z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0x0101009148F5A04DDD49CBA7127AADA5FB792B00AADE34325A8B49CDA8BB4DB53328F21400DBED3C5D5D69024089E9CAE36DEBA11E</vt:lpwstr>
  </property>
</Properties>
</file>