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1"/>
  </p:notesMasterIdLst>
  <p:sldIdLst>
    <p:sldId id="282" r:id="rId2"/>
    <p:sldId id="308" r:id="rId3"/>
    <p:sldId id="307" r:id="rId4"/>
    <p:sldId id="319" r:id="rId5"/>
    <p:sldId id="316" r:id="rId6"/>
    <p:sldId id="318" r:id="rId7"/>
    <p:sldId id="317" r:id="rId8"/>
    <p:sldId id="320" r:id="rId9"/>
    <p:sldId id="321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192"/>
    <a:srgbClr val="EC008C"/>
    <a:srgbClr val="E44875"/>
    <a:srgbClr val="F636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19" autoAdjust="0"/>
    <p:restoredTop sz="94660"/>
  </p:normalViewPr>
  <p:slideViewPr>
    <p:cSldViewPr snapToGrid="0">
      <p:cViewPr varScale="1">
        <p:scale>
          <a:sx n="86" d="100"/>
          <a:sy n="86" d="100"/>
        </p:scale>
        <p:origin x="40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4644F-22FD-4847-B1AF-144EEACF31EA}" type="datetimeFigureOut">
              <a:rPr lang="tr-TR" smtClean="0"/>
              <a:t>28.01.2019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C8112-4DE0-475F-9687-0669BE5586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1034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C8112-4DE0-475F-9687-0669BE558644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6097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C8112-4DE0-475F-9687-0669BE558644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9053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724C-5FDE-4308-BCB4-D0C8A3D8C441}" type="datetimeFigureOut">
              <a:rPr lang="tr-TR" smtClean="0"/>
              <a:t>28.01.2019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163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724C-5FDE-4308-BCB4-D0C8A3D8C441}" type="datetimeFigureOut">
              <a:rPr lang="tr-TR" smtClean="0"/>
              <a:t>28.01.2019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3017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724C-5FDE-4308-BCB4-D0C8A3D8C441}" type="datetimeFigureOut">
              <a:rPr lang="tr-TR" smtClean="0"/>
              <a:t>28.01.2019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7394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724C-5FDE-4308-BCB4-D0C8A3D8C441}" type="datetimeFigureOut">
              <a:rPr lang="tr-TR" smtClean="0"/>
              <a:t>28.01.2019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583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724C-5FDE-4308-BCB4-D0C8A3D8C441}" type="datetimeFigureOut">
              <a:rPr lang="tr-TR" smtClean="0"/>
              <a:t>28.01.2019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355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724C-5FDE-4308-BCB4-D0C8A3D8C441}" type="datetimeFigureOut">
              <a:rPr lang="tr-TR" smtClean="0"/>
              <a:t>28.01.2019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939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724C-5FDE-4308-BCB4-D0C8A3D8C441}" type="datetimeFigureOut">
              <a:rPr lang="tr-TR" smtClean="0"/>
              <a:t>28.01.2019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9343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724C-5FDE-4308-BCB4-D0C8A3D8C441}" type="datetimeFigureOut">
              <a:rPr lang="tr-TR" smtClean="0"/>
              <a:t>28.01.2019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9940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724C-5FDE-4308-BCB4-D0C8A3D8C441}" type="datetimeFigureOut">
              <a:rPr lang="tr-TR" smtClean="0"/>
              <a:t>28.01.2019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6752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724C-5FDE-4308-BCB4-D0C8A3D8C441}" type="datetimeFigureOut">
              <a:rPr lang="tr-TR" smtClean="0"/>
              <a:t>28.01.2019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3500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724C-5FDE-4308-BCB4-D0C8A3D8C441}" type="datetimeFigureOut">
              <a:rPr lang="tr-TR" smtClean="0"/>
              <a:t>28.01.2019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8279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F724C-5FDE-4308-BCB4-D0C8A3D8C441}" type="datetimeFigureOut">
              <a:rPr lang="tr-TR" smtClean="0"/>
              <a:t>28.01.2019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E17EA-5ED4-4BD9-9D90-2832E00C2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403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jpe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266409" y="5353665"/>
            <a:ext cx="11653995" cy="943896"/>
          </a:xfrm>
          <a:prstGeom prst="rect">
            <a:avLst/>
          </a:prstGeom>
          <a:solidFill>
            <a:srgbClr val="EC0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i="1" dirty="0"/>
          </a:p>
        </p:txBody>
      </p:sp>
      <p:sp>
        <p:nvSpPr>
          <p:cNvPr id="3" name="AutoShape 2" descr="aydın üniversitesi logo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0" y="519955"/>
            <a:ext cx="915695" cy="91569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2858">
            <a:off x="4822533" y="1202135"/>
            <a:ext cx="2456623" cy="1274419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613" y="519955"/>
            <a:ext cx="984970" cy="984970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266409" y="3504305"/>
            <a:ext cx="11653995" cy="1244680"/>
          </a:xfrm>
          <a:prstGeom prst="rect">
            <a:avLst/>
          </a:prstGeom>
          <a:solidFill>
            <a:srgbClr val="2E3192"/>
          </a:solidFill>
          <a:ln>
            <a:solidFill>
              <a:srgbClr val="2E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/>
          <p:cNvSpPr txBox="1"/>
          <p:nvPr/>
        </p:nvSpPr>
        <p:spPr>
          <a:xfrm>
            <a:off x="1996083" y="3515595"/>
            <a:ext cx="8203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İSTANBUL AYDIN ÜNİVERSİTESİ</a:t>
            </a:r>
          </a:p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ANADOLU BİL MESLEK YÜKSEKOKULU</a:t>
            </a:r>
          </a:p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 TASARIM PROGRAMI</a:t>
            </a:r>
            <a:endParaRPr lang="tr-TR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4668202" y="5349197"/>
            <a:ext cx="3072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2018-2019 Akademik Yılı </a:t>
            </a:r>
          </a:p>
          <a:p>
            <a:pPr algn="ctr"/>
            <a:r>
              <a:rPr lang="tr-TR" b="1" smtClean="0">
                <a:solidFill>
                  <a:schemeClr val="bg1"/>
                </a:solidFill>
              </a:rPr>
              <a:t>ARALIK/ OCAK</a:t>
            </a:r>
            <a:endParaRPr lang="tr-TR" b="1" dirty="0" smtClean="0">
              <a:solidFill>
                <a:schemeClr val="bg1"/>
              </a:solidFill>
            </a:endParaRPr>
          </a:p>
          <a:p>
            <a:pPr algn="ctr"/>
            <a:r>
              <a:rPr lang="tr-TR" b="1" dirty="0" smtClean="0">
                <a:solidFill>
                  <a:schemeClr val="bg1"/>
                </a:solidFill>
              </a:rPr>
              <a:t> Etkinlikleri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17567" y="247974"/>
            <a:ext cx="11764829" cy="6369803"/>
          </a:xfrm>
          <a:prstGeom prst="rect">
            <a:avLst/>
          </a:prstGeom>
          <a:noFill/>
          <a:ln w="190500">
            <a:solidFill>
              <a:srgbClr val="2E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957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0607964" y="6389649"/>
            <a:ext cx="13465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Aralık 2018 </a:t>
            </a:r>
            <a:endParaRPr lang="tr-T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427" y="1116150"/>
            <a:ext cx="4846134" cy="32307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Dikdörtgen 1"/>
          <p:cNvSpPr/>
          <p:nvPr/>
        </p:nvSpPr>
        <p:spPr>
          <a:xfrm>
            <a:off x="959003" y="4611378"/>
            <a:ext cx="10174558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İkinci 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İstanbul Ekonomi </a:t>
            </a: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Zirvesinde İstanbul 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Aydin Üniversitesi  Moda Tasarım Bölümünün </a:t>
            </a:r>
            <a:r>
              <a:rPr lang="tr-TR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“DEĞERLERİMİZ ÖNCELİGİMİZDİR” 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temalı  koleksiyonu Bölüm </a:t>
            </a: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Başkanı </a:t>
            </a:r>
            <a:r>
              <a:rPr lang="tr-TR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Nihal </a:t>
            </a:r>
            <a:r>
              <a:rPr lang="tr-TR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BOLKOL</a:t>
            </a: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 Öğretim Görevlileri </a:t>
            </a:r>
            <a:r>
              <a:rPr lang="tr-TR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Ayten </a:t>
            </a:r>
            <a:r>
              <a:rPr lang="tr-TR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GEDİK</a:t>
            </a: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Gülgün </a:t>
            </a:r>
            <a:r>
              <a:rPr lang="tr-TR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TEKİN, </a:t>
            </a:r>
            <a:r>
              <a:rPr lang="tr-TR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Dilek </a:t>
            </a:r>
            <a:r>
              <a:rPr lang="tr-TR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AKDEMİR 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önderliğinde ülkemizin her yöresine dokunularak öğrenciler </a:t>
            </a: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tarafından hazırlandı.ve 5 sahne olarak sergilendi(</a:t>
            </a:r>
            <a:r>
              <a:rPr lang="tr-TR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Gücün </a:t>
            </a:r>
            <a:r>
              <a:rPr lang="tr-TR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Zaferi, Amazonlar, Pamukkale, Zeugma, </a:t>
            </a:r>
            <a:r>
              <a:rPr lang="tr-TR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Osmanlı)</a:t>
            </a: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.Yılın 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koreografı </a:t>
            </a:r>
            <a:r>
              <a:rPr lang="tr-TR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ASİL </a:t>
            </a:r>
            <a:r>
              <a:rPr lang="tr-TR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ÇAĞIL 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 ūnlū modeller Aslı Ceren Şimşek, Yasemin Yeniay Asya Öztürk, Yana </a:t>
            </a:r>
            <a:r>
              <a:rPr lang="tr-T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Shmidt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Yağmur Ayaz ve öğrenci mankenler </a:t>
            </a:r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tarafından Çırağan Sarayında </a:t>
            </a:r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sunuldu.  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48" y="1116150"/>
            <a:ext cx="4846135" cy="32307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5023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889391" y="4635334"/>
            <a:ext cx="6577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94" y="679152"/>
            <a:ext cx="10782216" cy="3794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Dikdörtgen 10"/>
          <p:cNvSpPr/>
          <p:nvPr/>
        </p:nvSpPr>
        <p:spPr>
          <a:xfrm>
            <a:off x="2102617" y="4958499"/>
            <a:ext cx="81515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İkinci İstanbul Ekonomi Zirvesinde İstanbul Aydin Üniversitesi  Moda Tasarım Bölümünün </a:t>
            </a:r>
            <a:r>
              <a:rPr lang="tr-T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“DEĞERLERİMİZ ÖNCELİGİMİZDİR” 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temalı  </a:t>
            </a: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koleksiyonundan ZEUGMA sahnesi podyumda.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340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688" y="1047033"/>
            <a:ext cx="11034076" cy="3212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Dikdörtgen 5"/>
          <p:cNvSpPr/>
          <p:nvPr/>
        </p:nvSpPr>
        <p:spPr>
          <a:xfrm>
            <a:off x="3002726" y="4714549"/>
            <a:ext cx="6163576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İkinci İstanbul Ekonomi 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irvesinde 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ülkemizin devlet büyükleri ve konuklar tarafından Çırağan Sarayında beğeniyle izlendi.</a:t>
            </a:r>
          </a:p>
        </p:txBody>
      </p:sp>
    </p:spTree>
    <p:extLst>
      <p:ext uri="{BB962C8B-B14F-4D97-AF65-F5344CB8AC3E}">
        <p14:creationId xmlns:p14="http://schemas.microsoft.com/office/powerpoint/2010/main" val="2994618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1326996" y="5321352"/>
            <a:ext cx="8876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LEATHER FASHİON FAİR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LeShow da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Tasarım Bölümü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Deri temalı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kostümlerle</a:t>
            </a:r>
            <a:endPara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(24-26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Ocak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2019) İstanbul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ongre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erkezinde katılımcı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olarak yer aldı.</a:t>
            </a:r>
            <a:endParaRPr lang="tr-TR" dirty="0"/>
          </a:p>
          <a:p>
            <a:pPr algn="ctr"/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502" y="700994"/>
            <a:ext cx="5731730" cy="42987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6486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95707" y="5319133"/>
            <a:ext cx="7810243" cy="669072"/>
          </a:xfrm>
        </p:spPr>
        <p:txBody>
          <a:bodyPr>
            <a:noAutofit/>
          </a:bodyPr>
          <a:lstStyle/>
          <a:p>
            <a:pPr algn="ctr"/>
            <a:r>
              <a:rPr 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LEATHER FASHİON FAİR </a:t>
            </a:r>
            <a:r>
              <a:rPr lang="tr-T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LeShow da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Küçükçekmece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Kent Konseyi Yönetim Kurulu Başkanı </a:t>
            </a:r>
            <a:r>
              <a:rPr lang="tr-T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Leyla ERYENER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Moda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Tasarım standı ziyaretinde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İçerik Yer Tutucus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942" y="721966"/>
            <a:ext cx="5932446" cy="44493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680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810257"/>
              </p:ext>
            </p:extLst>
          </p:nvPr>
        </p:nvGraphicFramePr>
        <p:xfrm>
          <a:off x="584200" y="1009650"/>
          <a:ext cx="3625850" cy="507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Acrobat Document" r:id="rId3" imgW="13496915" imgH="18897559" progId="AcroExch.Document.11">
                  <p:embed/>
                </p:oleObj>
              </mc:Choice>
              <mc:Fallback>
                <p:oleObj name="Acrobat Document" r:id="rId3" imgW="13496915" imgH="18897559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4200" y="1009650"/>
                        <a:ext cx="3625850" cy="5075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016" y="1009651"/>
            <a:ext cx="5079313" cy="3386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Metin kutusu 5"/>
          <p:cNvSpPr txBox="1"/>
          <p:nvPr/>
        </p:nvSpPr>
        <p:spPr>
          <a:xfrm>
            <a:off x="4650059" y="4876093"/>
            <a:ext cx="6501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Tasarımı Programı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Melike OKŞAK’ın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Üniversitemizin Tömer Öğrencilerine yaptığı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Uluslararası Moda Ekspresi Ebru Workshop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büyük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ilgi gördü.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0148039" y="6279658"/>
            <a:ext cx="1360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Ocak 2019</a:t>
            </a:r>
            <a:endParaRPr lang="tr-T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88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45" y="1341136"/>
            <a:ext cx="5389666" cy="35931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Dikdörtgen 5"/>
          <p:cNvSpPr/>
          <p:nvPr/>
        </p:nvSpPr>
        <p:spPr>
          <a:xfrm>
            <a:off x="2750448" y="5425288"/>
            <a:ext cx="66388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Uluslararası Moda Ekspresi Ebru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Workshopta Tömer öğrencilerinin Ebru çalışması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" y="1428750"/>
            <a:ext cx="5258244" cy="3505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80322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057" y="746512"/>
            <a:ext cx="6474212" cy="43161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Dikdörtgen 4"/>
          <p:cNvSpPr/>
          <p:nvPr/>
        </p:nvSpPr>
        <p:spPr>
          <a:xfrm>
            <a:off x="1706137" y="5503347"/>
            <a:ext cx="8899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Uluslararası Moda Ekspresi Ebru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Workshopa katılım sağlayan</a:t>
            </a:r>
          </a:p>
          <a:p>
            <a:pPr algn="ctr"/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Tömer öğrencileri 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912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DBED3C5D5D69024089E9CAE36DEBA11E" ma:contentTypeVersion="0" ma:contentTypeDescription="Upload an image." ma:contentTypeScope="" ma:versionID="f6a43bfa857e1a6a900edd68b3909a83">
  <xsd:schema xmlns:xsd="http://www.w3.org/2001/XMLSchema" xmlns:xs="http://www.w3.org/2001/XMLSchema" xmlns:p="http://schemas.microsoft.com/office/2006/metadata/properties" xmlns:ns1="http://schemas.microsoft.com/sharepoint/v3" xmlns:ns2="85E9BDF9-A19D-4826-BCC6-0CBF783F3F4D" xmlns:ns3="http://schemas.microsoft.com/sharepoint/v3/fields" targetNamespace="http://schemas.microsoft.com/office/2006/metadata/properties" ma:root="true" ma:fieldsID="fca1937b24c0787eace939fbaa04015c" ns1:_="" ns2:_="" ns3:_="">
    <xsd:import namespace="http://schemas.microsoft.com/sharepoint/v3"/>
    <xsd:import namespace="85E9BDF9-A19D-4826-BCC6-0CBF783F3F4D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E9BDF9-A19D-4826-BCC6-0CBF783F3F4D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ImageCreateDate xmlns="85E9BDF9-A19D-4826-BCC6-0CBF783F3F4D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1398329F-57E9-4C5B-B6FD-4C23DF6784D6}"/>
</file>

<file path=customXml/itemProps2.xml><?xml version="1.0" encoding="utf-8"?>
<ds:datastoreItem xmlns:ds="http://schemas.openxmlformats.org/officeDocument/2006/customXml" ds:itemID="{DA960297-7F00-494A-9A75-63EF156221A8}"/>
</file>

<file path=customXml/itemProps3.xml><?xml version="1.0" encoding="utf-8"?>
<ds:datastoreItem xmlns:ds="http://schemas.openxmlformats.org/officeDocument/2006/customXml" ds:itemID="{12FCC529-0000-4189-ADF6-795D8539F52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3616</TotalTime>
  <Words>231</Words>
  <Application>Microsoft Office PowerPoint</Application>
  <PresentationFormat>Geniş ekran</PresentationFormat>
  <Paragraphs>21</Paragraphs>
  <Slides>9</Slides>
  <Notes>2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Teması</vt:lpstr>
      <vt:lpstr>Acrobat Document</vt:lpstr>
      <vt:lpstr>PowerPoint Sunusu</vt:lpstr>
      <vt:lpstr>PowerPoint Sunusu</vt:lpstr>
      <vt:lpstr>PowerPoint Sunusu</vt:lpstr>
      <vt:lpstr>PowerPoint Sunusu</vt:lpstr>
      <vt:lpstr>PowerPoint Sunusu</vt:lpstr>
      <vt:lpstr>LEATHER FASHİON FAİR LeShow da Küçükçekmece Kent Konseyi Yönetim Kurulu Başkanı Leyla ERYENER Moda Tasarım standı ziyaretinde.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2016-2017 Akademik Yılı Açılışı Moda Tasarım Bölümü</dc:title>
  <dc:creator>Burcu AKYÜZ</dc:creator>
  <cp:keywords/>
  <dc:description/>
  <cp:lastModifiedBy>Emine ERYAZICI</cp:lastModifiedBy>
  <cp:revision>270</cp:revision>
  <dcterms:created xsi:type="dcterms:W3CDTF">2016-10-26T10:09:13Z</dcterms:created>
  <dcterms:modified xsi:type="dcterms:W3CDTF">2019-01-28T13:22:04Z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0x0101009148F5A04DDD49CBA7127AADA5FB792B00AADE34325A8B49CDA8BB4DB53328F21400DBED3C5D5D69024089E9CAE36DEBA11E</vt:lpwstr>
  </property>
</Properties>
</file>