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s/slide10.xml" ContentType="application/vnd.openxmlformats-officedocument.presentationml.slide+xml"/>
  <Override PartName="/ppt/slides/slide4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slides/slide3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6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7" r:id="rId1"/>
  </p:sldMasterIdLst>
  <p:notesMasterIdLst>
    <p:notesMasterId r:id="rId13"/>
  </p:notesMasterIdLst>
  <p:sldIdLst>
    <p:sldId id="282" r:id="rId2"/>
    <p:sldId id="293" r:id="rId3"/>
    <p:sldId id="289" r:id="rId4"/>
    <p:sldId id="287" r:id="rId5"/>
    <p:sldId id="283" r:id="rId6"/>
    <p:sldId id="284" r:id="rId7"/>
    <p:sldId id="292" r:id="rId8"/>
    <p:sldId id="290" r:id="rId9"/>
    <p:sldId id="294" r:id="rId10"/>
    <p:sldId id="291" r:id="rId11"/>
    <p:sldId id="295" r:id="rId12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36BF"/>
    <a:srgbClr val="2E3192"/>
    <a:srgbClr val="EC008C"/>
    <a:srgbClr val="E448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319" autoAdjust="0"/>
    <p:restoredTop sz="94660"/>
  </p:normalViewPr>
  <p:slideViewPr>
    <p:cSldViewPr snapToGrid="0">
      <p:cViewPr varScale="1">
        <p:scale>
          <a:sx n="65" d="100"/>
          <a:sy n="65" d="100"/>
        </p:scale>
        <p:origin x="912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2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B4644F-22FD-4847-B1AF-144EEACF31EA}" type="datetimeFigureOut">
              <a:rPr lang="tr-TR" smtClean="0"/>
              <a:t>8.01.2020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DC8112-4DE0-475F-9687-0669BE55864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81034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F724C-5FDE-4308-BCB4-D0C8A3D8C441}" type="datetimeFigureOut">
              <a:rPr lang="tr-TR" smtClean="0"/>
              <a:t>8.01.2020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E17EA-5ED4-4BD9-9D90-2832E00C265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816330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F724C-5FDE-4308-BCB4-D0C8A3D8C441}" type="datetimeFigureOut">
              <a:rPr lang="tr-TR" smtClean="0"/>
              <a:t>8.01.2020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E17EA-5ED4-4BD9-9D90-2832E00C265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630173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F724C-5FDE-4308-BCB4-D0C8A3D8C441}" type="datetimeFigureOut">
              <a:rPr lang="tr-TR" smtClean="0"/>
              <a:t>8.01.2020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E17EA-5ED4-4BD9-9D90-2832E00C265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773948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F724C-5FDE-4308-BCB4-D0C8A3D8C441}" type="datetimeFigureOut">
              <a:rPr lang="tr-TR" smtClean="0"/>
              <a:t>8.01.2020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E17EA-5ED4-4BD9-9D90-2832E00C265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25832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F724C-5FDE-4308-BCB4-D0C8A3D8C441}" type="datetimeFigureOut">
              <a:rPr lang="tr-TR" smtClean="0"/>
              <a:t>8.01.2020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E17EA-5ED4-4BD9-9D90-2832E00C265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73559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F724C-5FDE-4308-BCB4-D0C8A3D8C441}" type="datetimeFigureOut">
              <a:rPr lang="tr-TR" smtClean="0"/>
              <a:t>8.01.2020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E17EA-5ED4-4BD9-9D90-2832E00C265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293921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F724C-5FDE-4308-BCB4-D0C8A3D8C441}" type="datetimeFigureOut">
              <a:rPr lang="tr-TR" smtClean="0"/>
              <a:t>8.01.2020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E17EA-5ED4-4BD9-9D90-2832E00C265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593431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F724C-5FDE-4308-BCB4-D0C8A3D8C441}" type="datetimeFigureOut">
              <a:rPr lang="tr-TR" smtClean="0"/>
              <a:t>8.01.2020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E17EA-5ED4-4BD9-9D90-2832E00C265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899409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F724C-5FDE-4308-BCB4-D0C8A3D8C441}" type="datetimeFigureOut">
              <a:rPr lang="tr-TR" smtClean="0"/>
              <a:t>8.01.2020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E17EA-5ED4-4BD9-9D90-2832E00C265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667522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F724C-5FDE-4308-BCB4-D0C8A3D8C441}" type="datetimeFigureOut">
              <a:rPr lang="tr-TR" smtClean="0"/>
              <a:t>8.01.2020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E17EA-5ED4-4BD9-9D90-2832E00C265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13500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F724C-5FDE-4308-BCB4-D0C8A3D8C441}" type="datetimeFigureOut">
              <a:rPr lang="tr-TR" smtClean="0"/>
              <a:t>8.01.2020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E17EA-5ED4-4BD9-9D90-2832E00C265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082790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5F724C-5FDE-4308-BCB4-D0C8A3D8C441}" type="datetimeFigureOut">
              <a:rPr lang="tr-TR" smtClean="0"/>
              <a:t>8.01.2020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7E17EA-5ED4-4BD9-9D90-2832E00C265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24032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Resim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836" y="245439"/>
            <a:ext cx="9232490" cy="62880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AutoShape 2" descr="aydın üniversitesi logo ile ilgili görsel sonuc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7" name="Metin kutusu 16"/>
          <p:cNvSpPr txBox="1"/>
          <p:nvPr/>
        </p:nvSpPr>
        <p:spPr>
          <a:xfrm>
            <a:off x="455459" y="1013168"/>
            <a:ext cx="814903" cy="4738701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pPr algn="ctr"/>
            <a:r>
              <a:rPr lang="tr-TR" b="1" dirty="0" smtClean="0">
                <a:solidFill>
                  <a:srgbClr val="F636BF"/>
                </a:solidFill>
                <a:latin typeface="Bodoni MT Black" panose="02070A03080606020203" pitchFamily="18" charset="0"/>
              </a:rPr>
              <a:t>2019-2020 AKADEMİK YILI </a:t>
            </a:r>
          </a:p>
        </p:txBody>
      </p:sp>
      <p:sp>
        <p:nvSpPr>
          <p:cNvPr id="5" name="Dikdörtgen 4"/>
          <p:cNvSpPr/>
          <p:nvPr/>
        </p:nvSpPr>
        <p:spPr>
          <a:xfrm>
            <a:off x="217567" y="247974"/>
            <a:ext cx="11764829" cy="6369803"/>
          </a:xfrm>
          <a:prstGeom prst="rect">
            <a:avLst/>
          </a:prstGeom>
          <a:noFill/>
          <a:ln w="190500">
            <a:solidFill>
              <a:srgbClr val="2E31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Dikdörtgen 1"/>
          <p:cNvSpPr/>
          <p:nvPr/>
        </p:nvSpPr>
        <p:spPr>
          <a:xfrm>
            <a:off x="10867556" y="545690"/>
            <a:ext cx="814903" cy="5176685"/>
          </a:xfrm>
          <a:prstGeom prst="rect">
            <a:avLst/>
          </a:prstGeom>
        </p:spPr>
        <p:txBody>
          <a:bodyPr vert="wordArtVert"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636BF"/>
                </a:solidFill>
                <a:latin typeface="Bodoni MT Black" panose="02070A03080606020203" pitchFamily="18" charset="0"/>
              </a:rPr>
              <a:t>KASIM/ARALIK</a:t>
            </a:r>
          </a:p>
          <a:p>
            <a:pPr algn="ctr"/>
            <a:r>
              <a:rPr lang="tr-TR" b="1" dirty="0" smtClean="0">
                <a:solidFill>
                  <a:srgbClr val="F636BF"/>
                </a:solidFill>
                <a:latin typeface="Bodoni MT Black" panose="02070A03080606020203" pitchFamily="18" charset="0"/>
              </a:rPr>
              <a:t>    ETKİNLİKLERİ</a:t>
            </a:r>
            <a:endParaRPr lang="tr-TR" b="1" dirty="0">
              <a:solidFill>
                <a:srgbClr val="F636BF"/>
              </a:solidFill>
              <a:latin typeface="Bodoni MT Black" panose="02070A03080606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9573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41" t="539" b="11002"/>
          <a:stretch/>
        </p:blipFill>
        <p:spPr>
          <a:xfrm>
            <a:off x="7112530" y="3329986"/>
            <a:ext cx="4839402" cy="32593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Resim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92" t="338" r="-226" b="31627"/>
          <a:stretch/>
        </p:blipFill>
        <p:spPr>
          <a:xfrm>
            <a:off x="3716594" y="1845839"/>
            <a:ext cx="4563065" cy="31200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7" r="11823" b="15326"/>
          <a:stretch/>
        </p:blipFill>
        <p:spPr>
          <a:xfrm>
            <a:off x="7084317" y="108679"/>
            <a:ext cx="4778478" cy="31126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Dikdörtgen 4"/>
          <p:cNvSpPr/>
          <p:nvPr/>
        </p:nvSpPr>
        <p:spPr>
          <a:xfrm>
            <a:off x="0" y="126071"/>
            <a:ext cx="3716594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b="1" dirty="0" smtClean="0"/>
              <a:t>SAHNELER</a:t>
            </a:r>
          </a:p>
          <a:p>
            <a:pPr algn="ctr"/>
            <a:r>
              <a:rPr lang="tr-TR" b="1" dirty="0" smtClean="0"/>
              <a:t>LİTVANYA</a:t>
            </a:r>
            <a:endParaRPr lang="tr-TR" dirty="0"/>
          </a:p>
          <a:p>
            <a:pPr algn="ctr"/>
            <a:r>
              <a:rPr lang="tr-TR" b="1" dirty="0"/>
              <a:t> </a:t>
            </a:r>
            <a:r>
              <a:rPr lang="tr-TR" b="1" dirty="0" smtClean="0"/>
              <a:t>İSTANBUL</a:t>
            </a:r>
            <a:r>
              <a:rPr lang="tr-TR" dirty="0"/>
              <a:t> </a:t>
            </a:r>
            <a:r>
              <a:rPr lang="tr-TR" b="1" dirty="0" smtClean="0"/>
              <a:t>KURŞUN </a:t>
            </a:r>
            <a:r>
              <a:rPr lang="tr-TR" b="1" dirty="0"/>
              <a:t>KUBBELİ ŞEHİR,</a:t>
            </a:r>
            <a:r>
              <a:rPr lang="tr-TR" dirty="0"/>
              <a:t> Haykırır Fatih, gözlerinde kurşun kubbelerin hayali</a:t>
            </a:r>
            <a:r>
              <a:rPr lang="tr-TR" dirty="0" smtClean="0"/>
              <a:t>,</a:t>
            </a:r>
          </a:p>
          <a:p>
            <a:pPr algn="ctr"/>
            <a:r>
              <a:rPr lang="tr-TR" dirty="0" smtClean="0"/>
              <a:t>“</a:t>
            </a:r>
            <a:r>
              <a:rPr lang="tr-TR" dirty="0"/>
              <a:t>Ya ben </a:t>
            </a:r>
            <a:r>
              <a:rPr lang="tr-TR" dirty="0" smtClean="0"/>
              <a:t>seni alacağım</a:t>
            </a:r>
            <a:r>
              <a:rPr lang="tr-TR" dirty="0"/>
              <a:t>, ya da sen beni İstanbul</a:t>
            </a:r>
            <a:r>
              <a:rPr lang="tr-TR" dirty="0" smtClean="0"/>
              <a:t>!”</a:t>
            </a:r>
          </a:p>
          <a:p>
            <a:pPr algn="ctr"/>
            <a:r>
              <a:rPr lang="tr-TR" b="1" dirty="0" smtClean="0"/>
              <a:t>İSTANBUL SURLAR</a:t>
            </a:r>
            <a:r>
              <a:rPr lang="tr-TR" b="1" dirty="0"/>
              <a:t>,</a:t>
            </a:r>
            <a:r>
              <a:rPr lang="tr-TR" dirty="0"/>
              <a:t> </a:t>
            </a:r>
            <a:endParaRPr lang="tr-TR" dirty="0" smtClean="0"/>
          </a:p>
          <a:p>
            <a:pPr algn="ctr"/>
            <a:r>
              <a:rPr lang="tr-TR" dirty="0" smtClean="0"/>
              <a:t>Sarar </a:t>
            </a:r>
            <a:r>
              <a:rPr lang="tr-TR" dirty="0"/>
              <a:t>sarmalar taş </a:t>
            </a:r>
            <a:r>
              <a:rPr lang="tr-TR" dirty="0" smtClean="0"/>
              <a:t>duvarlar bu </a:t>
            </a:r>
            <a:r>
              <a:rPr lang="tr-TR" dirty="0"/>
              <a:t>dünya güzeli kenti her </a:t>
            </a:r>
            <a:r>
              <a:rPr lang="tr-TR" dirty="0" smtClean="0"/>
              <a:t>seferinde, teslim </a:t>
            </a:r>
            <a:r>
              <a:rPr lang="tr-TR" dirty="0"/>
              <a:t>etmez düşmana</a:t>
            </a:r>
            <a:r>
              <a:rPr lang="tr-TR" dirty="0" smtClean="0"/>
              <a:t>, kurtulur </a:t>
            </a:r>
            <a:r>
              <a:rPr lang="tr-TR" dirty="0"/>
              <a:t>İstanbul, </a:t>
            </a:r>
            <a:r>
              <a:rPr lang="tr-TR" dirty="0" smtClean="0"/>
              <a:t>kurtulur İnsanlık...</a:t>
            </a:r>
          </a:p>
          <a:p>
            <a:pPr algn="ctr"/>
            <a:r>
              <a:rPr lang="tr-TR" b="1" dirty="0" smtClean="0"/>
              <a:t>İSTANBUL BOĞAZİÇİ</a:t>
            </a:r>
            <a:r>
              <a:rPr lang="tr-TR" b="1" dirty="0"/>
              <a:t>,</a:t>
            </a:r>
            <a:r>
              <a:rPr lang="tr-TR" dirty="0"/>
              <a:t> </a:t>
            </a:r>
            <a:endParaRPr lang="tr-TR" dirty="0" smtClean="0"/>
          </a:p>
          <a:p>
            <a:pPr algn="ctr"/>
            <a:r>
              <a:rPr lang="tr-TR" dirty="0" smtClean="0"/>
              <a:t>Ne </a:t>
            </a:r>
            <a:r>
              <a:rPr lang="tr-TR" dirty="0"/>
              <a:t>şiirler, ne şarkılar söylenmiş de yetmemiş anlatmaya bu büyülü maviyi</a:t>
            </a:r>
            <a:r>
              <a:rPr lang="tr-TR" dirty="0" smtClean="0"/>
              <a:t>..</a:t>
            </a:r>
            <a:endParaRPr lang="tr-TR" dirty="0"/>
          </a:p>
          <a:p>
            <a:pPr algn="ctr"/>
            <a:r>
              <a:rPr lang="tr-TR" b="1" dirty="0"/>
              <a:t> İSTANBUL </a:t>
            </a:r>
            <a:r>
              <a:rPr lang="tr-TR" b="1" dirty="0" smtClean="0"/>
              <a:t>YEREBATAN </a:t>
            </a:r>
            <a:r>
              <a:rPr lang="tr-TR" b="1" dirty="0"/>
              <a:t>SARNICI,</a:t>
            </a:r>
            <a:r>
              <a:rPr lang="tr-TR" dirty="0"/>
              <a:t> </a:t>
            </a:r>
            <a:endParaRPr lang="tr-TR" dirty="0" smtClean="0"/>
          </a:p>
          <a:p>
            <a:pPr algn="ctr"/>
            <a:r>
              <a:rPr lang="tr-TR" dirty="0" smtClean="0"/>
              <a:t>İzler </a:t>
            </a:r>
            <a:r>
              <a:rPr lang="tr-TR" dirty="0" err="1"/>
              <a:t>Medusa</a:t>
            </a:r>
            <a:r>
              <a:rPr lang="tr-TR" dirty="0"/>
              <a:t> sularla sütunların doyumsuz dansını, loş </a:t>
            </a:r>
            <a:r>
              <a:rPr lang="tr-TR" dirty="0" smtClean="0"/>
              <a:t>ışıklar altında </a:t>
            </a:r>
            <a:r>
              <a:rPr lang="tr-TR" dirty="0"/>
              <a:t>ve </a:t>
            </a:r>
            <a:r>
              <a:rPr lang="tr-TR" dirty="0" smtClean="0"/>
              <a:t>ayıramaz </a:t>
            </a:r>
            <a:r>
              <a:rPr lang="tr-TR" dirty="0"/>
              <a:t>keskin bakışlarını bir an </a:t>
            </a:r>
            <a:r>
              <a:rPr lang="tr-TR" dirty="0" smtClean="0"/>
              <a:t>bile, korur</a:t>
            </a:r>
            <a:r>
              <a:rPr lang="tr-TR" dirty="0"/>
              <a:t>, kollar bu güzelliği </a:t>
            </a:r>
            <a:r>
              <a:rPr lang="tr-TR" dirty="0" smtClean="0"/>
              <a:t>çağlar boyunca...</a:t>
            </a:r>
          </a:p>
          <a:p>
            <a:pPr algn="ctr"/>
            <a:r>
              <a:rPr lang="tr-TR" b="1" dirty="0" smtClean="0"/>
              <a:t> </a:t>
            </a:r>
            <a:r>
              <a:rPr lang="tr-TR" b="1" dirty="0"/>
              <a:t>İSTANBUL </a:t>
            </a:r>
            <a:r>
              <a:rPr lang="tr-TR" b="1" dirty="0" smtClean="0"/>
              <a:t>SARAY NİLÜFERLERİ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3278094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161" y="501445"/>
            <a:ext cx="7806813" cy="58551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Metin kutusu 2"/>
          <p:cNvSpPr txBox="1"/>
          <p:nvPr/>
        </p:nvSpPr>
        <p:spPr>
          <a:xfrm>
            <a:off x="9232491" y="1312606"/>
            <a:ext cx="2168013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tr-TR" dirty="0" smtClean="0"/>
          </a:p>
          <a:p>
            <a:pPr algn="ctr"/>
            <a:r>
              <a:rPr lang="tr-TR" dirty="0"/>
              <a:t>Moda Tasarımı </a:t>
            </a:r>
            <a:endParaRPr lang="tr-TR" dirty="0" smtClean="0"/>
          </a:p>
          <a:p>
            <a:pPr algn="ctr"/>
            <a:r>
              <a:rPr lang="tr-TR" b="1" dirty="0" smtClean="0"/>
              <a:t>Görsel </a:t>
            </a:r>
            <a:r>
              <a:rPr lang="tr-TR" b="1" dirty="0"/>
              <a:t>Düzenleme Teknikleri </a:t>
            </a:r>
            <a:r>
              <a:rPr lang="tr-TR" dirty="0"/>
              <a:t>dersi öğrencileri </a:t>
            </a:r>
            <a:r>
              <a:rPr lang="tr-TR" dirty="0" smtClean="0"/>
              <a:t> ile yılbaşı vitrin konsept incelemesi yapıldı. Vakko Kadın Giyim Departman Sorumlusu </a:t>
            </a:r>
            <a:r>
              <a:rPr lang="tr-TR" smtClean="0"/>
              <a:t>ile görüşme yapıldı.</a:t>
            </a:r>
            <a:endParaRPr lang="tr-TR" dirty="0" smtClean="0"/>
          </a:p>
          <a:p>
            <a:pPr algn="ctr"/>
            <a:r>
              <a:rPr lang="tr-TR" dirty="0" smtClean="0"/>
              <a:t>Zorlu AVM</a:t>
            </a:r>
          </a:p>
          <a:p>
            <a:pPr algn="ctr"/>
            <a:r>
              <a:rPr lang="tr-TR" dirty="0" smtClean="0"/>
              <a:t>11 Aralık 2019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0967153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Nesne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9828883"/>
              </p:ext>
            </p:extLst>
          </p:nvPr>
        </p:nvGraphicFramePr>
        <p:xfrm>
          <a:off x="1049055" y="224308"/>
          <a:ext cx="4525836" cy="633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" name="Acrobat Document" r:id="rId3" imgW="13496728" imgH="18897494" progId="AcroExch.Document.DC">
                  <p:embed/>
                </p:oleObj>
              </mc:Choice>
              <mc:Fallback>
                <p:oleObj name="Acrobat Document" r:id="rId3" imgW="13496728" imgH="18897494" progId="AcroExch.Document.DC">
                  <p:embed/>
                  <p:pic>
                    <p:nvPicPr>
                      <p:cNvPr id="6" name="Nesne 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49055" y="224308"/>
                        <a:ext cx="4525836" cy="6335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Metin kutusu 2"/>
          <p:cNvSpPr txBox="1"/>
          <p:nvPr/>
        </p:nvSpPr>
        <p:spPr>
          <a:xfrm>
            <a:off x="5781368" y="2131587"/>
            <a:ext cx="567812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/>
              <a:t>15 İnci Yıl Mezunlar Söyleşisi </a:t>
            </a:r>
            <a:r>
              <a:rPr lang="tr-TR" dirty="0" smtClean="0"/>
              <a:t>sektördeki başarılarıyla yer edinmiş 15 mezunumuzun katılımı ile gerçekleşti. Öğrencilik yıllarındaki ve iş yaşamındaki tecrübeleri ile öğrenci arkadaşlarına faydalı bilgiler edindirdiler.</a:t>
            </a:r>
          </a:p>
          <a:p>
            <a:pPr algn="ctr"/>
            <a:r>
              <a:rPr lang="tr-TR" dirty="0" smtClean="0"/>
              <a:t>13 Kasım 2019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9477328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Resim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211" b="10044"/>
          <a:stretch/>
        </p:blipFill>
        <p:spPr>
          <a:xfrm>
            <a:off x="952500" y="213525"/>
            <a:ext cx="10058400" cy="38050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Metin kutusu 1"/>
          <p:cNvSpPr txBox="1"/>
          <p:nvPr/>
        </p:nvSpPr>
        <p:spPr>
          <a:xfrm>
            <a:off x="5981700" y="4365523"/>
            <a:ext cx="510294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/>
              <a:t>15 İNCİ </a:t>
            </a:r>
            <a:r>
              <a:rPr lang="tr-TR" dirty="0" smtClean="0"/>
              <a:t>yıl Mezunlar Söyleşisi </a:t>
            </a:r>
          </a:p>
          <a:p>
            <a:pPr algn="ctr"/>
            <a:r>
              <a:rPr lang="tr-TR" dirty="0" smtClean="0"/>
              <a:t>Sayın </a:t>
            </a:r>
            <a:r>
              <a:rPr lang="tr-TR" b="1" dirty="0" smtClean="0"/>
              <a:t>Rektör Yardımcımız Prof. Dr. Zafer ASLAN </a:t>
            </a:r>
            <a:r>
              <a:rPr lang="tr-TR" dirty="0" smtClean="0"/>
              <a:t>ve Sayın ABMYO </a:t>
            </a:r>
            <a:r>
              <a:rPr lang="tr-TR" b="1" dirty="0" smtClean="0"/>
              <a:t>Müdürümüz Prof. Dr. Mustafa ÇIKRIKÇI </a:t>
            </a:r>
            <a:r>
              <a:rPr lang="tr-TR" dirty="0" smtClean="0"/>
              <a:t>hocalarımızın katılımı ile mezunlarımıza Teşekkür Belgesi takdim edildi.</a:t>
            </a:r>
            <a:endParaRPr lang="tr-TR" dirty="0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32" t="20129" r="8443"/>
          <a:stretch/>
        </p:blipFill>
        <p:spPr>
          <a:xfrm>
            <a:off x="545691" y="3105106"/>
            <a:ext cx="5117690" cy="34352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4355845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mail.aydin.edu.tr/owa/service.svc/s/GetFileAttachment?id=AAMkADMzYjMyZmQ2LWU3ZGQtNGNkOC1iMWFiLTFiY2E1YjJjMGViZABGAAAAAACKKGWdnSItTpQO7AxXJJzwBwAy%2FTthTPxKTpNedo0WOsWDAAARUjbIAAASPSS2GeBvSaNij48XtnBbAAXs7ekhAAABEgAQAMHtyLvrKKFMpohBFKcJ6dQ%3D&amp;isImagePreview=True&amp;X-OWA-CANARY=YPk6w6_uBkyx_UFpXGIvKDQ9CR-LV9cIKuppt-0QpyKHm_WBjqzgxl1IpYsjBjioadhhGoukGiE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3" name="AutoShape 4" descr="https://mail.aydin.edu.tr/owa/service.svc/s/GetFileAttachment?id=AAMkADMzYjMyZmQ2LWU3ZGQtNGNkOC1iMWFiLTFiY2E1YjJjMGViZABGAAAAAACKKGWdnSItTpQO7AxXJJzwBwAy%2FTthTPxKTpNedo0WOsWDAAARUjbIAAASPSS2GeBvSaNij48XtnBbAAXs7ekhAAABEgAQAMHtyLvrKKFMpohBFKcJ6dQ%3D&amp;isImagePreview=True&amp;X-OWA-CANARY=YPk6w6_uBkyx_UFpXGIvKDQ9CR-LV9cIKuppt-0QpyKHm_WBjqzgxl1IpYsjBjioadhhGoukGiE.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85" b="12258"/>
          <a:stretch/>
        </p:blipFill>
        <p:spPr>
          <a:xfrm>
            <a:off x="612775" y="873177"/>
            <a:ext cx="5143500" cy="49554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Metin kutusu 3"/>
          <p:cNvSpPr txBox="1"/>
          <p:nvPr/>
        </p:nvSpPr>
        <p:spPr>
          <a:xfrm>
            <a:off x="6238566" y="2480751"/>
            <a:ext cx="556014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/>
              <a:t>Konfeksiyon Yan Sanayicileri Derneği</a:t>
            </a:r>
            <a:r>
              <a:rPr lang="tr-TR" dirty="0" smtClean="0"/>
              <a:t>’nin</a:t>
            </a:r>
            <a:r>
              <a:rPr lang="tr-TR" b="1" dirty="0" smtClean="0"/>
              <a:t> </a:t>
            </a:r>
            <a:r>
              <a:rPr lang="tr-TR" dirty="0" smtClean="0"/>
              <a:t>düzenlediği</a:t>
            </a:r>
          </a:p>
          <a:p>
            <a:pPr algn="ctr"/>
            <a:r>
              <a:rPr lang="tr-TR" b="1" dirty="0" smtClean="0"/>
              <a:t>IV. Tekstil Aksesuarları Trend ve </a:t>
            </a:r>
            <a:r>
              <a:rPr lang="tr-TR" b="1" dirty="0" err="1" smtClean="0"/>
              <a:t>İnovasyon</a:t>
            </a:r>
            <a:r>
              <a:rPr lang="tr-TR" b="1" dirty="0" smtClean="0"/>
              <a:t> </a:t>
            </a:r>
            <a:r>
              <a:rPr lang="tr-TR" dirty="0" smtClean="0"/>
              <a:t>Etkinliğine Sayın Bölüm Başkanımız </a:t>
            </a:r>
            <a:r>
              <a:rPr lang="tr-TR" dirty="0" err="1" smtClean="0"/>
              <a:t>Öğr</a:t>
            </a:r>
            <a:r>
              <a:rPr lang="tr-TR" dirty="0" smtClean="0"/>
              <a:t>. Gör. Nihal BOLKOL , Başkan Yardımcımız </a:t>
            </a:r>
            <a:r>
              <a:rPr lang="tr-TR" dirty="0" err="1" smtClean="0"/>
              <a:t>Öğr</a:t>
            </a:r>
            <a:r>
              <a:rPr lang="tr-TR" dirty="0" smtClean="0"/>
              <a:t>. Gör. Ayten GEDİK   </a:t>
            </a:r>
          </a:p>
          <a:p>
            <a:pPr algn="ctr"/>
            <a:r>
              <a:rPr lang="tr-TR" dirty="0" smtClean="0"/>
              <a:t> ile bölüm hocalarımız ve öğrencilerimiz katılım sağladılar.</a:t>
            </a:r>
          </a:p>
          <a:p>
            <a:pPr algn="ctr"/>
            <a:r>
              <a:rPr lang="tr-TR" dirty="0" smtClean="0"/>
              <a:t>19-20 Kasım 2019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1345148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112" y="559139"/>
            <a:ext cx="4181168" cy="55748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Metin kutusu 3"/>
          <p:cNvSpPr txBox="1"/>
          <p:nvPr/>
        </p:nvSpPr>
        <p:spPr>
          <a:xfrm>
            <a:off x="6105832" y="1869256"/>
            <a:ext cx="569287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 smtClean="0"/>
              <a:t>İstanbul </a:t>
            </a:r>
            <a:r>
              <a:rPr lang="tr-TR" dirty="0"/>
              <a:t>Tekstil ve Hammaddeleri İhracatçıları Birliği (İTHİB</a:t>
            </a:r>
            <a:r>
              <a:rPr lang="tr-TR" dirty="0" smtClean="0"/>
              <a:t>)</a:t>
            </a:r>
          </a:p>
          <a:p>
            <a:pPr algn="ctr"/>
            <a:r>
              <a:rPr lang="tr-TR" b="1" dirty="0" smtClean="0"/>
              <a:t>14. Uluslararası Kumaş Tasarım Yarışmasına</a:t>
            </a:r>
          </a:p>
          <a:p>
            <a:pPr algn="ctr"/>
            <a:r>
              <a:rPr lang="tr-TR" dirty="0" smtClean="0"/>
              <a:t>Bölüm Başkanımız </a:t>
            </a:r>
            <a:r>
              <a:rPr lang="tr-TR" dirty="0" err="1" smtClean="0"/>
              <a:t>Öğr</a:t>
            </a:r>
            <a:r>
              <a:rPr lang="tr-TR" dirty="0" smtClean="0"/>
              <a:t>. Gör. Nihal BOLKOL </a:t>
            </a:r>
          </a:p>
          <a:p>
            <a:pPr algn="ctr"/>
            <a:r>
              <a:rPr lang="tr-TR" dirty="0" smtClean="0"/>
              <a:t>ve </a:t>
            </a:r>
            <a:r>
              <a:rPr lang="tr-TR" dirty="0" err="1" smtClean="0"/>
              <a:t>Öğr</a:t>
            </a:r>
            <a:r>
              <a:rPr lang="tr-TR" dirty="0" smtClean="0"/>
              <a:t>. Gör. Emine ERYAZICI katılım sağladılar.</a:t>
            </a:r>
          </a:p>
          <a:p>
            <a:pPr algn="ctr"/>
            <a:r>
              <a:rPr lang="tr-TR" dirty="0" smtClean="0"/>
              <a:t>15 Kasım 2019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4928414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Resim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0745" y="129956"/>
            <a:ext cx="4056900" cy="30426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Resim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0167" y="3059304"/>
            <a:ext cx="2201641" cy="29355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Resim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5321" y="495493"/>
            <a:ext cx="2839419" cy="21295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Resim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85" y="1389797"/>
            <a:ext cx="2671084" cy="20033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Resim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419" y="3741606"/>
            <a:ext cx="1879315" cy="25057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Resim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9387" y="923019"/>
            <a:ext cx="2287312" cy="30497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Resim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6938" y="3684877"/>
            <a:ext cx="2828453" cy="21213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Metin kutusu 1"/>
          <p:cNvSpPr txBox="1"/>
          <p:nvPr/>
        </p:nvSpPr>
        <p:spPr>
          <a:xfrm>
            <a:off x="4896465" y="3393110"/>
            <a:ext cx="373134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 smtClean="0"/>
              <a:t>Moda Tasarımı </a:t>
            </a:r>
            <a:r>
              <a:rPr lang="tr-TR" b="1" dirty="0" smtClean="0"/>
              <a:t>Görsel Düzenleme Teknikleri </a:t>
            </a:r>
            <a:r>
              <a:rPr lang="tr-TR" dirty="0" smtClean="0"/>
              <a:t>dersi öğrencileri Black </a:t>
            </a:r>
            <a:r>
              <a:rPr lang="tr-TR" dirty="0" err="1" smtClean="0"/>
              <a:t>Friday</a:t>
            </a:r>
            <a:r>
              <a:rPr lang="tr-TR" dirty="0" smtClean="0"/>
              <a:t> gününde </a:t>
            </a:r>
            <a:r>
              <a:rPr lang="tr-TR" b="1" dirty="0" smtClean="0"/>
              <a:t>Silk </a:t>
            </a:r>
            <a:r>
              <a:rPr lang="tr-TR" b="1" dirty="0" err="1" smtClean="0"/>
              <a:t>and</a:t>
            </a:r>
            <a:r>
              <a:rPr lang="tr-TR" b="1" dirty="0" smtClean="0"/>
              <a:t> </a:t>
            </a:r>
            <a:r>
              <a:rPr lang="tr-TR" b="1" dirty="0" err="1" smtClean="0"/>
              <a:t>Cashmere</a:t>
            </a:r>
            <a:r>
              <a:rPr lang="tr-TR" b="1" dirty="0" smtClean="0"/>
              <a:t> </a:t>
            </a:r>
            <a:r>
              <a:rPr lang="tr-TR" dirty="0" smtClean="0"/>
              <a:t>Mağazalarının Nişantaşı-İstinye Park-Akasya AVM-Zorlu AVM-</a:t>
            </a:r>
            <a:r>
              <a:rPr lang="tr-TR" dirty="0" err="1" smtClean="0"/>
              <a:t>Akmerkez</a:t>
            </a:r>
            <a:r>
              <a:rPr lang="tr-TR" dirty="0" smtClean="0"/>
              <a:t> –Bebek şubelerinde çalışarak satış ve müşteri iletişimi ile yerinde deneyim yaşadılar.</a:t>
            </a:r>
          </a:p>
          <a:p>
            <a:pPr algn="ctr"/>
            <a:r>
              <a:rPr lang="tr-TR" dirty="0" smtClean="0"/>
              <a:t>29 Kasım 2019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9062261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6348" y="245079"/>
            <a:ext cx="9549572" cy="53738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Dikdörtgen 4"/>
          <p:cNvSpPr/>
          <p:nvPr/>
        </p:nvSpPr>
        <p:spPr>
          <a:xfrm>
            <a:off x="330772" y="5618888"/>
            <a:ext cx="1166072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dirty="0" smtClean="0"/>
              <a:t>Türkiye Sigara ile Savaş Derneği İNSANLIĞIN GERÇEK DOSTLARI ÖDÜL GECESİNDE “</a:t>
            </a:r>
            <a:r>
              <a:rPr lang="tr-TR" b="1" dirty="0"/>
              <a:t>HAND </a:t>
            </a:r>
            <a:r>
              <a:rPr lang="tr-TR" b="1" dirty="0" err="1"/>
              <a:t>by</a:t>
            </a:r>
            <a:r>
              <a:rPr lang="tr-TR" b="1" dirty="0"/>
              <a:t> HAND&amp; EL ELE “</a:t>
            </a:r>
            <a:r>
              <a:rPr lang="tr-TR" dirty="0"/>
              <a:t>  </a:t>
            </a:r>
            <a:r>
              <a:rPr lang="tr-TR" dirty="0" smtClean="0"/>
              <a:t>Koleksiyonu</a:t>
            </a:r>
          </a:p>
          <a:p>
            <a:pPr algn="ctr"/>
            <a:r>
              <a:rPr lang="tr-TR" dirty="0" smtClean="0"/>
              <a:t> </a:t>
            </a:r>
            <a:r>
              <a:rPr lang="tr-TR" b="1" dirty="0" smtClean="0"/>
              <a:t>Yılın </a:t>
            </a:r>
            <a:r>
              <a:rPr lang="tr-TR" b="1" dirty="0"/>
              <a:t>Koreografı seçilen Asil ÇAĞIL</a:t>
            </a:r>
            <a:r>
              <a:rPr lang="tr-TR" dirty="0"/>
              <a:t>  </a:t>
            </a:r>
            <a:r>
              <a:rPr lang="tr-TR" dirty="0" smtClean="0"/>
              <a:t>Koreografisinde profesyonel mankenler ve Moda </a:t>
            </a:r>
            <a:r>
              <a:rPr lang="tr-TR" dirty="0"/>
              <a:t>Tasarım Programı öğrencilerinin </a:t>
            </a:r>
            <a:endParaRPr lang="tr-TR" dirty="0" smtClean="0"/>
          </a:p>
          <a:p>
            <a:pPr algn="ctr"/>
            <a:r>
              <a:rPr lang="tr-TR" dirty="0" smtClean="0"/>
              <a:t>kendi tasarımlarını </a:t>
            </a:r>
            <a:r>
              <a:rPr lang="tr-TR" dirty="0"/>
              <a:t>giyerek aktif rol </a:t>
            </a:r>
            <a:r>
              <a:rPr lang="tr-TR" dirty="0" smtClean="0"/>
              <a:t>aldığı Defileyi izleyiciler coşkuyla alkışladılar.</a:t>
            </a:r>
            <a:endParaRPr lang="tr-TR" dirty="0"/>
          </a:p>
          <a:p>
            <a:pPr algn="ctr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147941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544" b="13572"/>
          <a:stretch/>
        </p:blipFill>
        <p:spPr>
          <a:xfrm>
            <a:off x="181662" y="210254"/>
            <a:ext cx="11808775" cy="45568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Metin kutusu 4"/>
          <p:cNvSpPr txBox="1"/>
          <p:nvPr/>
        </p:nvSpPr>
        <p:spPr>
          <a:xfrm>
            <a:off x="1895119" y="5032540"/>
            <a:ext cx="915874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/>
              <a:t>Moda </a:t>
            </a:r>
            <a:r>
              <a:rPr lang="tr-TR" b="1" dirty="0"/>
              <a:t>Tasarım </a:t>
            </a:r>
            <a:r>
              <a:rPr lang="tr-TR" b="1" dirty="0" smtClean="0"/>
              <a:t>Programı </a:t>
            </a:r>
            <a:r>
              <a:rPr lang="tr-TR" dirty="0" err="1" smtClean="0"/>
              <a:t>Öğr</a:t>
            </a:r>
            <a:r>
              <a:rPr lang="tr-TR" dirty="0" smtClean="0"/>
              <a:t>. Gör. Ayten GEDİK , </a:t>
            </a:r>
            <a:r>
              <a:rPr lang="tr-TR" dirty="0" err="1" smtClean="0"/>
              <a:t>Öğr</a:t>
            </a:r>
            <a:r>
              <a:rPr lang="tr-TR" dirty="0" smtClean="0"/>
              <a:t>. Gör. Gülgün TEKİN ve</a:t>
            </a:r>
          </a:p>
          <a:p>
            <a:pPr algn="ctr"/>
            <a:r>
              <a:rPr lang="tr-TR" b="1" dirty="0" smtClean="0"/>
              <a:t>Litvanya </a:t>
            </a:r>
            <a:r>
              <a:rPr lang="tr-TR" b="1" dirty="0"/>
              <a:t>Uygulamalı Bilimler Üniversitesi </a:t>
            </a:r>
            <a:r>
              <a:rPr lang="tr-TR" b="1" dirty="0" err="1"/>
              <a:t>Kauna</a:t>
            </a:r>
            <a:r>
              <a:rPr lang="tr-TR" b="1" dirty="0"/>
              <a:t> </a:t>
            </a:r>
            <a:r>
              <a:rPr lang="tr-TR" b="1" dirty="0" err="1" smtClean="0"/>
              <a:t>Collage</a:t>
            </a:r>
            <a:r>
              <a:rPr lang="tr-TR" dirty="0"/>
              <a:t> </a:t>
            </a:r>
            <a:r>
              <a:rPr lang="tr-TR" dirty="0" smtClean="0"/>
              <a:t>hocalarının </a:t>
            </a:r>
            <a:r>
              <a:rPr lang="tr-TR" dirty="0" err="1" smtClean="0"/>
              <a:t>Erasmus</a:t>
            </a:r>
            <a:r>
              <a:rPr lang="tr-TR" dirty="0" smtClean="0"/>
              <a:t> aracılığı ile görüşmeleri sonucunda </a:t>
            </a:r>
            <a:endParaRPr lang="tr-TR" dirty="0"/>
          </a:p>
          <a:p>
            <a:pPr algn="ctr"/>
            <a:r>
              <a:rPr lang="tr-TR" dirty="0" smtClean="0"/>
              <a:t>2018-2019 </a:t>
            </a:r>
            <a:r>
              <a:rPr lang="tr-TR" dirty="0"/>
              <a:t>Akademik yılı </a:t>
            </a:r>
            <a:r>
              <a:rPr lang="tr-TR" dirty="0" smtClean="0"/>
              <a:t>mezuniyet proje çalışmalarının </a:t>
            </a:r>
          </a:p>
          <a:p>
            <a:pPr algn="ctr"/>
            <a:r>
              <a:rPr lang="tr-TR" dirty="0" smtClean="0"/>
              <a:t>Litvanya </a:t>
            </a:r>
            <a:r>
              <a:rPr lang="tr-TR" dirty="0"/>
              <a:t>ve İstanbul </a:t>
            </a:r>
            <a:r>
              <a:rPr lang="tr-TR" dirty="0" smtClean="0"/>
              <a:t>tarihi betimlemelerinden yola çıkarak yapılmasına karar verildi.</a:t>
            </a:r>
          </a:p>
        </p:txBody>
      </p:sp>
    </p:spTree>
    <p:extLst>
      <p:ext uri="{BB962C8B-B14F-4D97-AF65-F5344CB8AC3E}">
        <p14:creationId xmlns:p14="http://schemas.microsoft.com/office/powerpoint/2010/main" val="22988102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46" r="2823" b="8829"/>
          <a:stretch/>
        </p:blipFill>
        <p:spPr>
          <a:xfrm>
            <a:off x="1154517" y="248135"/>
            <a:ext cx="9707621" cy="49165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Dikdörtgen 2"/>
          <p:cNvSpPr/>
          <p:nvPr/>
        </p:nvSpPr>
        <p:spPr>
          <a:xfrm>
            <a:off x="308077" y="5368412"/>
            <a:ext cx="1140050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dirty="0"/>
              <a:t>Litvanya </a:t>
            </a:r>
            <a:r>
              <a:rPr lang="tr-TR" dirty="0" err="1"/>
              <a:t>Kauna</a:t>
            </a:r>
            <a:r>
              <a:rPr lang="tr-TR" dirty="0"/>
              <a:t> </a:t>
            </a:r>
            <a:r>
              <a:rPr lang="tr-TR" dirty="0" err="1"/>
              <a:t>Collage</a:t>
            </a:r>
            <a:r>
              <a:rPr lang="tr-TR" dirty="0"/>
              <a:t> öğrencilerinin </a:t>
            </a:r>
            <a:r>
              <a:rPr lang="tr-TR" b="1" dirty="0"/>
              <a:t>İSTANBUL</a:t>
            </a:r>
            <a:r>
              <a:rPr lang="tr-TR" dirty="0"/>
              <a:t>, </a:t>
            </a:r>
            <a:r>
              <a:rPr lang="tr-TR" dirty="0" smtClean="0"/>
              <a:t>Moda </a:t>
            </a:r>
            <a:r>
              <a:rPr lang="tr-TR" dirty="0"/>
              <a:t>Tasarım Bölümü öğrencilerinin ise </a:t>
            </a:r>
            <a:r>
              <a:rPr lang="tr-TR" b="1" dirty="0"/>
              <a:t>LİTVANYA</a:t>
            </a:r>
            <a:r>
              <a:rPr lang="tr-TR" dirty="0"/>
              <a:t> </a:t>
            </a:r>
          </a:p>
          <a:p>
            <a:pPr algn="ctr"/>
            <a:r>
              <a:rPr lang="tr-TR" dirty="0"/>
              <a:t>temalı çalışmaları sonucunda, dikim teknikleri, baskı, batik, keçe ve el dokuması uygulamaları kullanılarak hazırlanan tasarımlar sonucunda 40 parçadan oluşan  </a:t>
            </a:r>
            <a:r>
              <a:rPr lang="tr-TR" b="1" dirty="0"/>
              <a:t>“HAND </a:t>
            </a:r>
            <a:r>
              <a:rPr lang="tr-TR" b="1" dirty="0" err="1"/>
              <a:t>by</a:t>
            </a:r>
            <a:r>
              <a:rPr lang="tr-TR" b="1" dirty="0"/>
              <a:t> HAND&amp; EL ELE” </a:t>
            </a:r>
            <a:r>
              <a:rPr lang="tr-TR" dirty="0"/>
              <a:t>koleksiyonu oluşturuldu. </a:t>
            </a:r>
          </a:p>
          <a:p>
            <a:pPr algn="ctr"/>
            <a:r>
              <a:rPr lang="tr-TR" dirty="0"/>
              <a:t>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2192595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Image" ma:contentTypeID="0x0101009148F5A04DDD49CBA7127AADA5FB792B00AADE34325A8B49CDA8BB4DB53328F21400DBED3C5D5D69024089E9CAE36DEBA11E" ma:contentTypeVersion="0" ma:contentTypeDescription="Upload an image." ma:contentTypeScope="" ma:versionID="f6a43bfa857e1a6a900edd68b3909a83">
  <xsd:schema xmlns:xsd="http://www.w3.org/2001/XMLSchema" xmlns:xs="http://www.w3.org/2001/XMLSchema" xmlns:p="http://schemas.microsoft.com/office/2006/metadata/properties" xmlns:ns1="http://schemas.microsoft.com/sharepoint/v3" xmlns:ns2="85E9BDF9-A19D-4826-BCC6-0CBF783F3F4D" xmlns:ns3="http://schemas.microsoft.com/sharepoint/v3/fields" targetNamespace="http://schemas.microsoft.com/office/2006/metadata/properties" ma:root="true" ma:fieldsID="fca1937b24c0787eace939fbaa04015c" ns1:_="" ns2:_="" ns3:_="">
    <xsd:import namespace="http://schemas.microsoft.com/sharepoint/v3"/>
    <xsd:import namespace="85E9BDF9-A19D-4826-BCC6-0CBF783F3F4D"/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1:FileRef" minOccurs="0"/>
                <xsd:element ref="ns1:File_x0020_Type" minOccurs="0"/>
                <xsd:element ref="ns1:HTML_x0020_File_x0020_Type" minOccurs="0"/>
                <xsd:element ref="ns1:FSObjType" minOccurs="0"/>
                <xsd:element ref="ns2:ThumbnailExists" minOccurs="0"/>
                <xsd:element ref="ns2:PreviewExists" minOccurs="0"/>
                <xsd:element ref="ns2:ImageWidth" minOccurs="0"/>
                <xsd:element ref="ns2:ImageHeight" minOccurs="0"/>
                <xsd:element ref="ns2:ImageCreateDate" minOccurs="0"/>
                <xsd:element ref="ns3:wic_System_Copyright" minOccurs="0"/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FileRef" ma:index="8" nillable="true" ma:displayName="URL Path" ma:hidden="true" ma:list="Docs" ma:internalName="FileRef" ma:readOnly="true" ma:showField="FullUrl">
      <xsd:simpleType>
        <xsd:restriction base="dms:Lookup"/>
      </xsd:simpleType>
    </xsd:element>
    <xsd:element name="File_x0020_Type" ma:index="9" nillable="true" ma:displayName="File Type" ma:hidden="true" ma:internalName="File_x0020_Type" ma:readOnly="true">
      <xsd:simpleType>
        <xsd:restriction base="dms:Text"/>
      </xsd:simpleType>
    </xsd:element>
    <xsd:element name="HTML_x0020_File_x0020_Type" ma:index="10" nillable="true" ma:displayName="HTML File Type" ma:hidden="true" ma:internalName="HTML_x0020_File_x0020_Type" ma:readOnly="true">
      <xsd:simpleType>
        <xsd:restriction base="dms:Text"/>
      </xsd:simpleType>
    </xsd:element>
    <xsd:element name="FSObjType" ma:index="11" nillable="true" ma:displayName="Item Type" ma:hidden="true" ma:list="Docs" ma:internalName="FSObjType" ma:readOnly="true" ma:showField="FSType">
      <xsd:simpleType>
        <xsd:restriction base="dms:Lookup"/>
      </xsd:simpleType>
    </xsd:element>
    <xsd:element name="PublishingStartDate" ma:index="27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28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5E9BDF9-A19D-4826-BCC6-0CBF783F3F4D" elementFormDefault="qualified">
    <xsd:import namespace="http://schemas.microsoft.com/office/2006/documentManagement/types"/>
    <xsd:import namespace="http://schemas.microsoft.com/office/infopath/2007/PartnerControls"/>
    <xsd:element name="ThumbnailExists" ma:index="18" nillable="true" ma:displayName="Thumbnail Exists" ma:default="FALSE" ma:hidden="true" ma:internalName="ThumbnailExists" ma:readOnly="true">
      <xsd:simpleType>
        <xsd:restriction base="dms:Boolean"/>
      </xsd:simpleType>
    </xsd:element>
    <xsd:element name="PreviewExists" ma:index="19" nillable="true" ma:displayName="Preview Exists" ma:default="FALSE" ma:hidden="true" ma:internalName="PreviewExists" ma:readOnly="true">
      <xsd:simpleType>
        <xsd:restriction base="dms:Boolean"/>
      </xsd:simpleType>
    </xsd:element>
    <xsd:element name="ImageWidth" ma:index="20" nillable="true" ma:displayName="Width" ma:internalName="ImageWidth" ma:readOnly="true">
      <xsd:simpleType>
        <xsd:restriction base="dms:Unknown"/>
      </xsd:simpleType>
    </xsd:element>
    <xsd:element name="ImageHeight" ma:index="22" nillable="true" ma:displayName="Height" ma:internalName="ImageHeight" ma:readOnly="true">
      <xsd:simpleType>
        <xsd:restriction base="dms:Unknown"/>
      </xsd:simpleType>
    </xsd:element>
    <xsd:element name="ImageCreateDate" ma:index="25" nillable="true" ma:displayName="Date Picture Taken" ma:format="DateTime" ma:hidden="true" ma:internalName="ImageCreate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wic_System_Copyright" ma:index="26" nillable="true" ma:displayName="Copyright" ma:internalName="wic_System_Copyright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24" ma:displayName="Author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 ma:index="23" ma:displayName="Comments"/>
        <xsd:element name="keywords" minOccurs="0" maxOccurs="1" type="xsd:string" ma:index="14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ImageCreateDate xmlns="85E9BDF9-A19D-4826-BCC6-0CBF783F3F4D" xsi:nil="true"/>
    <wic_System_Copyright xmlns="http://schemas.microsoft.com/sharepoint/v3/fields" xsi:nil="true"/>
  </documentManagement>
</p:properties>
</file>

<file path=customXml/itemProps1.xml><?xml version="1.0" encoding="utf-8"?>
<ds:datastoreItem xmlns:ds="http://schemas.openxmlformats.org/officeDocument/2006/customXml" ds:itemID="{E1382F7E-C3F8-43DA-B9E2-1349BFE6C983}"/>
</file>

<file path=customXml/itemProps2.xml><?xml version="1.0" encoding="utf-8"?>
<ds:datastoreItem xmlns:ds="http://schemas.openxmlformats.org/officeDocument/2006/customXml" ds:itemID="{7CC09F9B-5AFC-4825-AC2B-7A41B28FADCA}"/>
</file>

<file path=customXml/itemProps3.xml><?xml version="1.0" encoding="utf-8"?>
<ds:datastoreItem xmlns:ds="http://schemas.openxmlformats.org/officeDocument/2006/customXml" ds:itemID="{DB63C449-0309-4757-B2E6-BCEBC2C75E7E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6007</TotalTime>
  <Words>415</Words>
  <Application>Microsoft Office PowerPoint</Application>
  <PresentationFormat>Geniş ekran</PresentationFormat>
  <Paragraphs>44</Paragraphs>
  <Slides>11</Slides>
  <Notes>0</Notes>
  <HiddenSlides>0</HiddenSlides>
  <MMClips>0</MMClips>
  <ScaleCrop>false</ScaleCrop>
  <HeadingPairs>
    <vt:vector size="8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Eklenmiş OLE Hizmet Programları</vt:lpstr>
      </vt:variant>
      <vt:variant>
        <vt:i4>1</vt:i4>
      </vt:variant>
      <vt:variant>
        <vt:lpstr>Slayt Başlıkları</vt:lpstr>
      </vt:variant>
      <vt:variant>
        <vt:i4>11</vt:i4>
      </vt:variant>
    </vt:vector>
  </HeadingPairs>
  <TitlesOfParts>
    <vt:vector size="17" baseType="lpstr">
      <vt:lpstr>Arial</vt:lpstr>
      <vt:lpstr>Bodoni MT Black</vt:lpstr>
      <vt:lpstr>Calibri</vt:lpstr>
      <vt:lpstr>Calibri Light</vt:lpstr>
      <vt:lpstr>Office Teması</vt:lpstr>
      <vt:lpstr>Acrobat Document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2016-2017 Akademik Yılı Açılışı Moda Tasarım Bölümü</dc:title>
  <dc:creator>Burcu AKYÜZ</dc:creator>
  <cp:keywords/>
  <dc:description/>
  <cp:lastModifiedBy>Burcu AKYÜZ</cp:lastModifiedBy>
  <cp:revision>379</cp:revision>
  <dcterms:created xsi:type="dcterms:W3CDTF">2016-10-26T10:09:13Z</dcterms:created>
  <dcterms:modified xsi:type="dcterms:W3CDTF">2020-01-08T06:12:14Z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0x0101009148F5A04DDD49CBA7127AADA5FB792B00AADE34325A8B49CDA8BB4DB53328F21400DBED3C5D5D69024089E9CAE36DEBA11E</vt:lpwstr>
  </property>
</Properties>
</file>