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3"/>
  </p:notesMasterIdLst>
  <p:sldIdLst>
    <p:sldId id="282" r:id="rId2"/>
    <p:sldId id="283" r:id="rId3"/>
    <p:sldId id="296" r:id="rId4"/>
    <p:sldId id="290" r:id="rId5"/>
    <p:sldId id="298" r:id="rId6"/>
    <p:sldId id="302" r:id="rId7"/>
    <p:sldId id="304" r:id="rId8"/>
    <p:sldId id="299" r:id="rId9"/>
    <p:sldId id="301" r:id="rId10"/>
    <p:sldId id="303" r:id="rId11"/>
    <p:sldId id="300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6BF"/>
    <a:srgbClr val="2E3192"/>
    <a:srgbClr val="EC008C"/>
    <a:srgbClr val="E44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4644F-22FD-4847-B1AF-144EEACF31EA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C8112-4DE0-475F-9687-0669BE558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03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163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01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73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8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55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939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34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994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75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50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7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F724C-5FDE-4308-BCB4-D0C8A3D8C441}" type="datetimeFigureOut">
              <a:rPr lang="tr-TR" smtClean="0"/>
              <a:t>3.07.2020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40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6" y="245439"/>
            <a:ext cx="9232490" cy="6288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2" descr="aydın üniversitesi logo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Metin kutusu 16"/>
          <p:cNvSpPr txBox="1"/>
          <p:nvPr/>
        </p:nvSpPr>
        <p:spPr>
          <a:xfrm>
            <a:off x="455459" y="1013168"/>
            <a:ext cx="814903" cy="473870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636BF"/>
                </a:solidFill>
                <a:latin typeface="Bodoni MT Black" panose="02070A03080606020203" pitchFamily="18" charset="0"/>
              </a:rPr>
              <a:t>2019-2020 AKADEMİK YILI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17567" y="247974"/>
            <a:ext cx="11764829" cy="6369803"/>
          </a:xfrm>
          <a:prstGeom prst="rect">
            <a:avLst/>
          </a:prstGeom>
          <a:noFill/>
          <a:ln w="190500"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10867556" y="545690"/>
            <a:ext cx="745973" cy="5176685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F636BF"/>
                </a:solidFill>
                <a:latin typeface="Bodoni MT Black" panose="02070A03080606020203" pitchFamily="18" charset="0"/>
              </a:rPr>
              <a:t>OCAK/ŞUBAT/MART/NİSAN</a:t>
            </a:r>
          </a:p>
          <a:p>
            <a:pPr algn="ctr"/>
            <a:r>
              <a:rPr lang="tr-TR" b="1" dirty="0" smtClean="0">
                <a:solidFill>
                  <a:srgbClr val="F636BF"/>
                </a:solidFill>
                <a:latin typeface="Bodoni MT Black" panose="02070A03080606020203" pitchFamily="18" charset="0"/>
              </a:rPr>
              <a:t>    ETKİNLİKLERİ</a:t>
            </a:r>
            <a:endParaRPr lang="tr-TR" b="1" dirty="0">
              <a:solidFill>
                <a:srgbClr val="F636BF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0" b="36775"/>
          <a:stretch/>
        </p:blipFill>
        <p:spPr>
          <a:xfrm>
            <a:off x="6528586" y="2165718"/>
            <a:ext cx="5143500" cy="2787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7" y="2170309"/>
            <a:ext cx="5390516" cy="2782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1961535" y="1106129"/>
            <a:ext cx="886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Baskı Teknolojisi ve Model Uygulama Online Dersleri </a:t>
            </a:r>
            <a:r>
              <a:rPr lang="tr-TR" dirty="0" err="1" smtClean="0"/>
              <a:t>Öğr</a:t>
            </a:r>
            <a:r>
              <a:rPr lang="tr-TR" dirty="0" smtClean="0"/>
              <a:t>. Gör. Erhan ŞANAL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86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5" y="945232"/>
            <a:ext cx="3851243" cy="2407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09" y="840179"/>
            <a:ext cx="4019326" cy="2512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13" y="4114800"/>
            <a:ext cx="3930837" cy="2456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41" y="4114800"/>
            <a:ext cx="4060142" cy="2537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Metin kutusu 5"/>
          <p:cNvSpPr txBox="1"/>
          <p:nvPr/>
        </p:nvSpPr>
        <p:spPr>
          <a:xfrm>
            <a:off x="4698317" y="1548581"/>
            <a:ext cx="2802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Mesleki İngilizce ve Moda </a:t>
            </a:r>
            <a:r>
              <a:rPr lang="tr-TR" dirty="0" err="1" smtClean="0"/>
              <a:t>Enstelasyon</a:t>
            </a:r>
            <a:r>
              <a:rPr lang="tr-TR" dirty="0" smtClean="0"/>
              <a:t> Sanat Yönetimi online dersi </a:t>
            </a:r>
            <a:r>
              <a:rPr lang="tr-TR" dirty="0" err="1" smtClean="0"/>
              <a:t>Öğr</a:t>
            </a:r>
            <a:r>
              <a:rPr lang="tr-TR" dirty="0" smtClean="0"/>
              <a:t>. Gör. Figen ULUBİLGEN</a:t>
            </a:r>
          </a:p>
          <a:p>
            <a:pPr algn="ctr"/>
            <a:r>
              <a:rPr lang="tr-TR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0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179574" y="3939636"/>
            <a:ext cx="5692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Çırağan Sarayı</a:t>
            </a:r>
            <a:r>
              <a:rPr lang="tr-TR" dirty="0" smtClean="0"/>
              <a:t>’nda gerçekleştirilen </a:t>
            </a:r>
          </a:p>
          <a:p>
            <a:pPr algn="ctr"/>
            <a:r>
              <a:rPr lang="tr-TR" b="1" dirty="0" smtClean="0"/>
              <a:t>Dünya Basın Mensupları Derneği Ödül Töreni</a:t>
            </a:r>
            <a:r>
              <a:rPr lang="tr-TR" dirty="0" smtClean="0"/>
              <a:t>’nde </a:t>
            </a:r>
          </a:p>
          <a:p>
            <a:pPr algn="ctr"/>
            <a:r>
              <a:rPr lang="tr-TR" dirty="0" smtClean="0"/>
              <a:t>Moda Tasarım Programı </a:t>
            </a:r>
          </a:p>
          <a:p>
            <a:pPr algn="ctr"/>
            <a:r>
              <a:rPr lang="tr-TR" b="1" dirty="0" smtClean="0"/>
              <a:t>‘’GENCİZ BİRİZ ESERİMİZ KÖKLERİMİZ’’</a:t>
            </a:r>
          </a:p>
          <a:p>
            <a:pPr algn="ctr"/>
            <a:r>
              <a:rPr lang="tr-TR" dirty="0"/>
              <a:t>d</a:t>
            </a:r>
            <a:r>
              <a:rPr lang="tr-TR" dirty="0" smtClean="0"/>
              <a:t>efilesi ile yer aldılar.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 r="8004" b="13563"/>
          <a:stretch/>
        </p:blipFill>
        <p:spPr>
          <a:xfrm>
            <a:off x="516193" y="3909967"/>
            <a:ext cx="5052551" cy="232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b="12061"/>
          <a:stretch/>
        </p:blipFill>
        <p:spPr>
          <a:xfrm>
            <a:off x="5284839" y="310283"/>
            <a:ext cx="6248400" cy="2757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4" t="31714" r="12755" b="13350"/>
          <a:stretch/>
        </p:blipFill>
        <p:spPr>
          <a:xfrm>
            <a:off x="339213" y="210834"/>
            <a:ext cx="4616245" cy="3327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84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6075" b="1591"/>
          <a:stretch/>
        </p:blipFill>
        <p:spPr>
          <a:xfrm>
            <a:off x="918880" y="796413"/>
            <a:ext cx="10059272" cy="5161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92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7960" b="15702"/>
          <a:stretch/>
        </p:blipFill>
        <p:spPr>
          <a:xfrm>
            <a:off x="1346622" y="294967"/>
            <a:ext cx="9144793" cy="5235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8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42" y="4114799"/>
            <a:ext cx="4558834" cy="2564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8" y="4114799"/>
            <a:ext cx="4558831" cy="2564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59" y="893060"/>
            <a:ext cx="5546476" cy="2943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2713703" y="162232"/>
            <a:ext cx="712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MODA TASARIM PROGRAMININ ZOOM ÜZERİNDEN GERÇEKLEŞTİRİLEN ONLİNE TOPLANTILARI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82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/>
          <a:stretch/>
        </p:blipFill>
        <p:spPr>
          <a:xfrm>
            <a:off x="6636773" y="2571130"/>
            <a:ext cx="4811071" cy="3306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6" y="2571130"/>
            <a:ext cx="5868910" cy="3429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1415845" y="871400"/>
            <a:ext cx="410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Örme Teknolojisi</a:t>
            </a:r>
          </a:p>
          <a:p>
            <a:pPr algn="ctr"/>
            <a:r>
              <a:rPr lang="tr-TR" dirty="0" smtClean="0"/>
              <a:t>Online dersi </a:t>
            </a:r>
          </a:p>
          <a:p>
            <a:pPr algn="ctr"/>
            <a:r>
              <a:rPr lang="tr-TR" dirty="0" smtClean="0"/>
              <a:t>Doç. Dr. Metin YÜKSEK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7020232" y="871400"/>
            <a:ext cx="3687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Dokuma Teknolojisi</a:t>
            </a:r>
          </a:p>
          <a:p>
            <a:pPr algn="ctr"/>
            <a:r>
              <a:rPr lang="tr-TR" dirty="0" smtClean="0"/>
              <a:t>Online dersi</a:t>
            </a:r>
          </a:p>
          <a:p>
            <a:pPr algn="ctr"/>
            <a:r>
              <a:rPr lang="tr-TR" dirty="0" smtClean="0"/>
              <a:t>Doç. Dr. M. Sabri ÖZEN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03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1" y="4307515"/>
            <a:ext cx="4336231" cy="2437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7" y="4243502"/>
            <a:ext cx="4365522" cy="2454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87" y="162206"/>
            <a:ext cx="4612705" cy="2593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3" y="162206"/>
            <a:ext cx="4675238" cy="2628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36" y="2213031"/>
            <a:ext cx="4462647" cy="2509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4782223" y="448955"/>
            <a:ext cx="2716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Temel Sanat Tasarımı Aksesuar Tasarımı </a:t>
            </a:r>
          </a:p>
          <a:p>
            <a:pPr algn="ctr"/>
            <a:r>
              <a:rPr lang="tr-TR" dirty="0" smtClean="0"/>
              <a:t>Tekstil Yüzeyleri Tasarımı online dersleri</a:t>
            </a:r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M. Gülgün TEKİN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50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7762"/>
          <a:stretch/>
        </p:blipFill>
        <p:spPr>
          <a:xfrm>
            <a:off x="8023123" y="3354026"/>
            <a:ext cx="3733278" cy="3155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r="10469" b="33453"/>
          <a:stretch/>
        </p:blipFill>
        <p:spPr>
          <a:xfrm>
            <a:off x="4447913" y="424922"/>
            <a:ext cx="3259393" cy="3224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8385426" y="1943636"/>
            <a:ext cx="300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Moda Tasarımı</a:t>
            </a:r>
          </a:p>
          <a:p>
            <a:pPr algn="ctr"/>
            <a:r>
              <a:rPr lang="tr-TR" dirty="0"/>
              <a:t>Temel Sanat </a:t>
            </a:r>
            <a:r>
              <a:rPr lang="tr-TR" dirty="0" smtClean="0"/>
              <a:t>Tasarımı</a:t>
            </a:r>
          </a:p>
          <a:p>
            <a:pPr algn="ctr"/>
            <a:r>
              <a:rPr lang="tr-TR" dirty="0" smtClean="0"/>
              <a:t>Online dersler</a:t>
            </a:r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H. Meryem İMRE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975963" y="3773310"/>
            <a:ext cx="420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Moda Tasarım</a:t>
            </a:r>
          </a:p>
          <a:p>
            <a:pPr algn="ctr"/>
            <a:r>
              <a:rPr lang="tr-TR" dirty="0" smtClean="0"/>
              <a:t>Proje Yönetimi </a:t>
            </a:r>
          </a:p>
          <a:p>
            <a:pPr algn="ctr"/>
            <a:r>
              <a:rPr lang="tr-TR" dirty="0" smtClean="0"/>
              <a:t>online dersler</a:t>
            </a:r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Ayten GEDİK</a:t>
            </a:r>
          </a:p>
          <a:p>
            <a:pPr algn="ctr"/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523" r="5989" b="6208"/>
          <a:stretch/>
        </p:blipFill>
        <p:spPr>
          <a:xfrm>
            <a:off x="556081" y="3888105"/>
            <a:ext cx="3576015" cy="2725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432013" y="1809342"/>
            <a:ext cx="3857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Bilişim Teknolojisinde Moda Tasarımı</a:t>
            </a:r>
          </a:p>
          <a:p>
            <a:pPr algn="ctr"/>
            <a:r>
              <a:rPr lang="tr-TR" dirty="0" smtClean="0"/>
              <a:t>Bilgisayarda Moda Tasarımı</a:t>
            </a:r>
          </a:p>
          <a:p>
            <a:pPr algn="ctr"/>
            <a:r>
              <a:rPr lang="tr-TR" dirty="0" smtClean="0"/>
              <a:t>Moda </a:t>
            </a:r>
            <a:r>
              <a:rPr lang="tr-TR" dirty="0"/>
              <a:t>Tasarımı</a:t>
            </a:r>
          </a:p>
          <a:p>
            <a:pPr algn="ctr"/>
            <a:r>
              <a:rPr lang="tr-TR" dirty="0"/>
              <a:t>Temel Sanat </a:t>
            </a:r>
            <a:r>
              <a:rPr lang="tr-TR" dirty="0" smtClean="0"/>
              <a:t>Tasarımı</a:t>
            </a:r>
          </a:p>
          <a:p>
            <a:pPr algn="ctr"/>
            <a:r>
              <a:rPr lang="tr-TR" dirty="0" smtClean="0"/>
              <a:t>Online dersler</a:t>
            </a:r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Burcu AKYÜZ</a:t>
            </a:r>
          </a:p>
        </p:txBody>
      </p:sp>
    </p:spTree>
    <p:extLst>
      <p:ext uri="{BB962C8B-B14F-4D97-AF65-F5344CB8AC3E}">
        <p14:creationId xmlns:p14="http://schemas.microsoft.com/office/powerpoint/2010/main" val="40404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11733"/>
          <a:stretch/>
        </p:blipFill>
        <p:spPr>
          <a:xfrm>
            <a:off x="206479" y="2649392"/>
            <a:ext cx="3583856" cy="2241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97" y="2598838"/>
            <a:ext cx="3889633" cy="2187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7792065" y="741939"/>
            <a:ext cx="3982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Bireysel Kostüm Tasarımı</a:t>
            </a:r>
          </a:p>
          <a:p>
            <a:pPr algn="ctr"/>
            <a:r>
              <a:rPr lang="tr-TR" dirty="0" smtClean="0"/>
              <a:t>Dikim Yöntemleri</a:t>
            </a:r>
          </a:p>
          <a:p>
            <a:pPr algn="ctr"/>
            <a:r>
              <a:rPr lang="tr-TR" dirty="0" err="1" smtClean="0"/>
              <a:t>Drapaj</a:t>
            </a:r>
            <a:endParaRPr lang="tr-TR" dirty="0"/>
          </a:p>
          <a:p>
            <a:pPr algn="ctr"/>
            <a:r>
              <a:rPr lang="tr-TR" dirty="0" smtClean="0"/>
              <a:t>Proje Yönetimi</a:t>
            </a:r>
          </a:p>
          <a:p>
            <a:pPr algn="ctr"/>
            <a:r>
              <a:rPr lang="tr-TR" dirty="0"/>
              <a:t>Online dersleri</a:t>
            </a:r>
            <a:endParaRPr lang="tr-TR" dirty="0" smtClean="0"/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Emine ERYAZICI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575188" y="880438"/>
            <a:ext cx="3598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Konfeksiyon Teknolojisi II</a:t>
            </a:r>
          </a:p>
          <a:p>
            <a:pPr algn="ctr"/>
            <a:r>
              <a:rPr lang="tr-TR" dirty="0" err="1" smtClean="0"/>
              <a:t>Drapaj</a:t>
            </a:r>
            <a:endParaRPr lang="tr-TR" dirty="0" smtClean="0"/>
          </a:p>
          <a:p>
            <a:pPr algn="ctr"/>
            <a:r>
              <a:rPr lang="tr-TR" dirty="0" smtClean="0"/>
              <a:t>Bilgisayarda Kalıp Teknikleri</a:t>
            </a:r>
          </a:p>
          <a:p>
            <a:pPr algn="ctr"/>
            <a:r>
              <a:rPr lang="tr-TR" dirty="0" smtClean="0"/>
              <a:t>Online dersleri </a:t>
            </a:r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Arzu ATA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42"/>
          <a:stretch/>
        </p:blipFill>
        <p:spPr>
          <a:xfrm>
            <a:off x="4173794" y="2598838"/>
            <a:ext cx="3436374" cy="2247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5073444" y="1032387"/>
            <a:ext cx="2536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dirty="0" smtClean="0"/>
          </a:p>
          <a:p>
            <a:pPr algn="ctr"/>
            <a:r>
              <a:rPr lang="tr-TR" dirty="0" err="1" smtClean="0"/>
              <a:t>Drapaj</a:t>
            </a:r>
            <a:r>
              <a:rPr lang="tr-TR" dirty="0" smtClean="0"/>
              <a:t> </a:t>
            </a:r>
          </a:p>
          <a:p>
            <a:pPr algn="ctr"/>
            <a:r>
              <a:rPr lang="tr-TR" dirty="0" smtClean="0"/>
              <a:t>Online ders</a:t>
            </a:r>
          </a:p>
          <a:p>
            <a:pPr algn="ctr"/>
            <a:r>
              <a:rPr lang="tr-TR" dirty="0" err="1" smtClean="0"/>
              <a:t>Öğr</a:t>
            </a:r>
            <a:r>
              <a:rPr lang="tr-TR" dirty="0" smtClean="0"/>
              <a:t>. Gör. Hatice ERKAYA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95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DBED3C5D5D69024089E9CAE36DEBA11E" ma:contentTypeVersion="0" ma:contentTypeDescription="Upload an image." ma:contentTypeScope="" ma:versionID="f6a43bfa857e1a6a900edd68b3909a83">
  <xsd:schema xmlns:xsd="http://www.w3.org/2001/XMLSchema" xmlns:xs="http://www.w3.org/2001/XMLSchema" xmlns:p="http://schemas.microsoft.com/office/2006/metadata/properties" xmlns:ns1="http://schemas.microsoft.com/sharepoint/v3" xmlns:ns2="85E9BDF9-A19D-4826-BCC6-0CBF783F3F4D" xmlns:ns3="http://schemas.microsoft.com/sharepoint/v3/fields" targetNamespace="http://schemas.microsoft.com/office/2006/metadata/properties" ma:root="true" ma:fieldsID="fca1937b24c0787eace939fbaa04015c" ns1:_="" ns2:_="" ns3:_="">
    <xsd:import namespace="http://schemas.microsoft.com/sharepoint/v3"/>
    <xsd:import namespace="85E9BDF9-A19D-4826-BCC6-0CBF783F3F4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9BDF9-A19D-4826-BCC6-0CBF783F3F4D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mageCreateDate xmlns="85E9BDF9-A19D-4826-BCC6-0CBF783F3F4D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83CBD953-2BA5-4ADA-A608-E785B3F01394}"/>
</file>

<file path=customXml/itemProps2.xml><?xml version="1.0" encoding="utf-8"?>
<ds:datastoreItem xmlns:ds="http://schemas.openxmlformats.org/officeDocument/2006/customXml" ds:itemID="{BE6FD632-4424-41DE-BF76-1D129FA9DF98}"/>
</file>

<file path=customXml/itemProps3.xml><?xml version="1.0" encoding="utf-8"?>
<ds:datastoreItem xmlns:ds="http://schemas.openxmlformats.org/officeDocument/2006/customXml" ds:itemID="{A4013921-6D94-4949-907F-CA2FD7B42AF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6781</TotalTime>
  <Words>193</Words>
  <Application>Microsoft Office PowerPoint</Application>
  <PresentationFormat>Geniş ekran</PresentationFormat>
  <Paragraphs>50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6" baseType="lpstr">
      <vt:lpstr>Arial</vt:lpstr>
      <vt:lpstr>Bodoni MT Black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2016-2017 Akademik Yılı Açılışı Moda Tasarım Bölümü</dc:title>
  <dc:creator>Burcu AKYÜZ</dc:creator>
  <cp:keywords/>
  <dc:description/>
  <cp:lastModifiedBy>Burcu AKYÜZ</cp:lastModifiedBy>
  <cp:revision>400</cp:revision>
  <dcterms:created xsi:type="dcterms:W3CDTF">2016-10-26T10:09:13Z</dcterms:created>
  <dcterms:modified xsi:type="dcterms:W3CDTF">2020-07-03T13:07:50Z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0x0101009148F5A04DDD49CBA7127AADA5FB792B00AADE34325A8B49CDA8BB4DB53328F21400DBED3C5D5D69024089E9CAE36DEBA11E</vt:lpwstr>
  </property>
</Properties>
</file>